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comments/comment1.xml" ContentType="application/vnd.openxmlformats-officedocument.presentationml.comment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73" r:id="rId2"/>
    <p:sldId id="258" r:id="rId3"/>
    <p:sldId id="275" r:id="rId4"/>
    <p:sldId id="259" r:id="rId5"/>
    <p:sldId id="263" r:id="rId6"/>
    <p:sldId id="266" r:id="rId7"/>
    <p:sldId id="264" r:id="rId8"/>
    <p:sldId id="265" r:id="rId9"/>
    <p:sldId id="269" r:id="rId10"/>
    <p:sldId id="267" r:id="rId11"/>
    <p:sldId id="271" r:id="rId12"/>
    <p:sldId id="274" r:id="rId13"/>
    <p:sldId id="268" r:id="rId14"/>
    <p:sldId id="272"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ja m" initials="tm" lastIdx="1" clrIdx="0">
    <p:extLst>
      <p:ext uri="{19B8F6BF-5375-455C-9EA6-DF929625EA0E}">
        <p15:presenceInfo xmlns:p15="http://schemas.microsoft.com/office/powerpoint/2012/main" userId="dc930dd91875b9b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67" d="100"/>
          <a:sy n="67" d="100"/>
        </p:scale>
        <p:origin x="6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9-01T18:57:54.243" idx="1">
    <p:pos x="6987" y="2554"/>
    <p:text/>
    <p:extLst>
      <p:ext uri="{C676402C-5697-4E1C-873F-D02D1690AC5C}">
        <p15:threadingInfo xmlns:p15="http://schemas.microsoft.com/office/powerpoint/2012/main" timeZoneBias="-330"/>
      </p:ext>
    </p:extLst>
  </p:cm>
</p:cmLst>
</file>

<file path=ppt/media/image1.jpg>
</file>

<file path=ppt/media/image10.png>
</file>

<file path=ppt/media/image11.png>
</file>

<file path=ppt/media/image12.jpg>
</file>

<file path=ppt/media/image13.png>
</file>

<file path=ppt/media/image2.jpg>
</file>

<file path=ppt/media/image3.png>
</file>

<file path=ppt/media/image4.jpeg>
</file>

<file path=ppt/media/image5.jpg>
</file>

<file path=ppt/media/image6.jp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6553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9/2/2020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196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9/2/2020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24880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883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56620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62654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4298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9713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26627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2098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4047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602813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Halloween_costume" TargetMode="External"/><Relationship Id="rId13" Type="http://schemas.openxmlformats.org/officeDocument/2006/relationships/hyperlink" Target="https://en.wikipedia.org/wiki/Prank" TargetMode="External"/><Relationship Id="rId18" Type="http://schemas.openxmlformats.org/officeDocument/2006/relationships/hyperlink" Target="https://en.wikipedia.org/wiki/Halloween#cite_note-Skog2008-22" TargetMode="External"/><Relationship Id="rId26" Type="http://schemas.openxmlformats.org/officeDocument/2006/relationships/hyperlink" Target="https://en.wikipedia.org/wiki/Vigil" TargetMode="External"/><Relationship Id="rId3" Type="http://schemas.openxmlformats.org/officeDocument/2006/relationships/video" Target="../media/media1.mp4"/><Relationship Id="rId21" Type="http://schemas.openxmlformats.org/officeDocument/2006/relationships/hyperlink" Target="https://en.wikipedia.org/wiki/Halloween#cite_note-Hynes1993-25" TargetMode="External"/><Relationship Id="rId7" Type="http://schemas.openxmlformats.org/officeDocument/2006/relationships/hyperlink" Target="https://en.wikipedia.org/wiki/Souling" TargetMode="External"/><Relationship Id="rId12" Type="http://schemas.openxmlformats.org/officeDocument/2006/relationships/hyperlink" Target="https://en.wikipedia.org/wiki/Fortune-telling" TargetMode="External"/><Relationship Id="rId17" Type="http://schemas.openxmlformats.org/officeDocument/2006/relationships/hyperlink" Target="https://en.wikipedia.org/wiki/Votive_candle" TargetMode="External"/><Relationship Id="rId25" Type="http://schemas.openxmlformats.org/officeDocument/2006/relationships/hyperlink" Target="https://en.wikipedia.org/wiki/Vegetarian" TargetMode="External"/><Relationship Id="rId2" Type="http://schemas.microsoft.com/office/2007/relationships/media" Target="../media/media1.mp4"/><Relationship Id="rId16" Type="http://schemas.openxmlformats.org/officeDocument/2006/relationships/hyperlink" Target="https://en.wikipedia.org/wiki/Halloween#cite_note-Fieldhouse2017p256-21" TargetMode="External"/><Relationship Id="rId20" Type="http://schemas.openxmlformats.org/officeDocument/2006/relationships/hyperlink" Target="https://en.wikipedia.org/wiki/Halloween#cite_note-24" TargetMode="External"/><Relationship Id="rId29" Type="http://schemas.openxmlformats.org/officeDocument/2006/relationships/image" Target="../media/image7.png"/><Relationship Id="rId1" Type="http://schemas.openxmlformats.org/officeDocument/2006/relationships/tags" Target="../tags/tag1.xml"/><Relationship Id="rId6" Type="http://schemas.openxmlformats.org/officeDocument/2006/relationships/hyperlink" Target="https://en.wikipedia.org/wiki/Guising" TargetMode="External"/><Relationship Id="rId11" Type="http://schemas.openxmlformats.org/officeDocument/2006/relationships/hyperlink" Target="https://en.wikipedia.org/wiki/Apple_bobbing" TargetMode="External"/><Relationship Id="rId24" Type="http://schemas.openxmlformats.org/officeDocument/2006/relationships/hyperlink" Target="https://en.wikipedia.org/wiki/Meat-free_day" TargetMode="External"/><Relationship Id="rId5" Type="http://schemas.openxmlformats.org/officeDocument/2006/relationships/hyperlink" Target="https://en.wikipedia.org/wiki/Trick-or-treating" TargetMode="External"/><Relationship Id="rId15" Type="http://schemas.openxmlformats.org/officeDocument/2006/relationships/hyperlink" Target="https://en.wikipedia.org/wiki/List_of_films_set_around_Halloween" TargetMode="External"/><Relationship Id="rId23" Type="http://schemas.openxmlformats.org/officeDocument/2006/relationships/hyperlink" Target="https://en.wikipedia.org/wiki/Halloween#cite_note-BradenVillage1988-27" TargetMode="External"/><Relationship Id="rId28" Type="http://schemas.openxmlformats.org/officeDocument/2006/relationships/hyperlink" Target="https://en.wikipedia.org/wiki/Soul_cake" TargetMode="External"/><Relationship Id="rId10" Type="http://schemas.openxmlformats.org/officeDocument/2006/relationships/hyperlink" Target="https://en.wikipedia.org/wiki/Bonfire" TargetMode="External"/><Relationship Id="rId19" Type="http://schemas.openxmlformats.org/officeDocument/2006/relationships/hyperlink" Target="https://en.wikipedia.org/wiki/Halloween#cite_note-23" TargetMode="External"/><Relationship Id="rId4" Type="http://schemas.openxmlformats.org/officeDocument/2006/relationships/slideLayout" Target="../slideLayouts/slideLayout2.xml"/><Relationship Id="rId9" Type="http://schemas.openxmlformats.org/officeDocument/2006/relationships/hyperlink" Target="https://en.wikipedia.org/wiki/Jack-o%27-lantern" TargetMode="External"/><Relationship Id="rId14" Type="http://schemas.openxmlformats.org/officeDocument/2006/relationships/hyperlink" Target="https://en.wikipedia.org/wiki/Haunted_attraction_(simulated)" TargetMode="External"/><Relationship Id="rId22" Type="http://schemas.openxmlformats.org/officeDocument/2006/relationships/hyperlink" Target="https://en.wikipedia.org/wiki/Halloween#cite_note-26" TargetMode="External"/><Relationship Id="rId27" Type="http://schemas.openxmlformats.org/officeDocument/2006/relationships/hyperlink" Target="https://en.wikipedia.org/wiki/Potato_pancake" TargetMode="External"/><Relationship Id="rId30"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8" Type="http://schemas.openxmlformats.org/officeDocument/2006/relationships/hyperlink" Target="https://en.wikipedia.org/wiki/Halloween#cite_note-8" TargetMode="External"/><Relationship Id="rId13" Type="http://schemas.openxmlformats.org/officeDocument/2006/relationships/hyperlink" Target="https://en.wikipedia.org/wiki/Allhallowtide" TargetMode="External"/><Relationship Id="rId18" Type="http://schemas.openxmlformats.org/officeDocument/2006/relationships/hyperlink" Target="https://en.wikipedia.org/wiki/Halloween#cite_note-10" TargetMode="External"/><Relationship Id="rId3" Type="http://schemas.openxmlformats.org/officeDocument/2006/relationships/video" Target="../media/media2.mp4"/><Relationship Id="rId7" Type="http://schemas.openxmlformats.org/officeDocument/2006/relationships/hyperlink" Target="https://en.wikipedia.org/wiki/Halloween#cite_note-Elwell2001-7" TargetMode="External"/><Relationship Id="rId12" Type="http://schemas.openxmlformats.org/officeDocument/2006/relationships/hyperlink" Target="https://en.wikipedia.org/wiki/Triduum" TargetMode="External"/><Relationship Id="rId17" Type="http://schemas.openxmlformats.org/officeDocument/2006/relationships/hyperlink" Target="https://en.wikipedia.org/wiki/Christian_martyr" TargetMode="External"/><Relationship Id="rId2" Type="http://schemas.microsoft.com/office/2007/relationships/media" Target="../media/media2.mp4"/><Relationship Id="rId16" Type="http://schemas.openxmlformats.org/officeDocument/2006/relationships/hyperlink" Target="https://en.wikipedia.org/wiki/Saint" TargetMode="External"/><Relationship Id="rId20" Type="http://schemas.openxmlformats.org/officeDocument/2006/relationships/image" Target="../media/image8.png"/><Relationship Id="rId1" Type="http://schemas.openxmlformats.org/officeDocument/2006/relationships/tags" Target="../tags/tag2.xml"/><Relationship Id="rId6" Type="http://schemas.openxmlformats.org/officeDocument/2006/relationships/hyperlink" Target="https://en.wikipedia.org/wiki/Halloween#cite_note-Palmer1882-6" TargetMode="External"/><Relationship Id="rId11" Type="http://schemas.openxmlformats.org/officeDocument/2006/relationships/hyperlink" Target="https://en.wikipedia.org/wiki/All_Saints%27_Day" TargetMode="External"/><Relationship Id="rId5" Type="http://schemas.openxmlformats.org/officeDocument/2006/relationships/hyperlink" Target="https://en.wikipedia.org/wiki/Halloween#cite_note-Contraction-5" TargetMode="External"/><Relationship Id="rId15" Type="http://schemas.openxmlformats.org/officeDocument/2006/relationships/hyperlink" Target="https://en.wikipedia.org/wiki/Liturgical_year" TargetMode="External"/><Relationship Id="rId10" Type="http://schemas.openxmlformats.org/officeDocument/2006/relationships/hyperlink" Target="https://en.wikipedia.org/wiki/Western_Christian" TargetMode="External"/><Relationship Id="rId19" Type="http://schemas.openxmlformats.org/officeDocument/2006/relationships/hyperlink" Target="https://en.wikipedia.org/wiki/Halloween#cite_note-11" TargetMode="External"/><Relationship Id="rId4" Type="http://schemas.openxmlformats.org/officeDocument/2006/relationships/slideLayout" Target="../slideLayouts/slideLayout2.xml"/><Relationship Id="rId9" Type="http://schemas.openxmlformats.org/officeDocument/2006/relationships/hyperlink" Target="https://en.wikipedia.org/wiki/Geography_of_Halloween" TargetMode="External"/><Relationship Id="rId14" Type="http://schemas.openxmlformats.org/officeDocument/2006/relationships/hyperlink" Target="https://en.wikipedia.org/wiki/Halloween#cite_note-9"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en.wikipedia.org/wiki/Samhain" TargetMode="External"/><Relationship Id="rId13" Type="http://schemas.openxmlformats.org/officeDocument/2006/relationships/hyperlink" Target="https://en.wikipedia.org/wiki/Halloween#cite_note-Roberts1987-13" TargetMode="External"/><Relationship Id="rId18" Type="http://schemas.openxmlformats.org/officeDocument/2006/relationships/hyperlink" Target="https://en.wikipedia.org/wiki/Halloween#cite_note-18" TargetMode="External"/><Relationship Id="rId3" Type="http://schemas.openxmlformats.org/officeDocument/2006/relationships/video" Target="../media/media3.mp4"/><Relationship Id="rId21" Type="http://schemas.openxmlformats.org/officeDocument/2006/relationships/image" Target="../media/image9.png"/><Relationship Id="rId7" Type="http://schemas.openxmlformats.org/officeDocument/2006/relationships/hyperlink" Target="https://en.wikipedia.org/wiki/Gaels" TargetMode="External"/><Relationship Id="rId12" Type="http://schemas.openxmlformats.org/officeDocument/2006/relationships/hyperlink" Target="https://en.wikipedia.org/wiki/Halloween#cite_note-Christianity3-12" TargetMode="External"/><Relationship Id="rId17" Type="http://schemas.openxmlformats.org/officeDocument/2006/relationships/hyperlink" Target="https://en.wikipedia.org/wiki/Halloween#cite_note-17" TargetMode="External"/><Relationship Id="rId2" Type="http://schemas.microsoft.com/office/2007/relationships/media" Target="../media/media3.mp4"/><Relationship Id="rId16" Type="http://schemas.openxmlformats.org/officeDocument/2006/relationships/hyperlink" Target="https://en.wikipedia.org/wiki/Halloween#cite_note-Christianity2-16" TargetMode="External"/><Relationship Id="rId20" Type="http://schemas.openxmlformats.org/officeDocument/2006/relationships/hyperlink" Target="https://en.wikipedia.org/wiki/Halloween#cite_note-20" TargetMode="External"/><Relationship Id="rId1" Type="http://schemas.openxmlformats.org/officeDocument/2006/relationships/tags" Target="../tags/tag3.xml"/><Relationship Id="rId6" Type="http://schemas.openxmlformats.org/officeDocument/2006/relationships/hyperlink" Target="https://en.wikipedia.org/wiki/Harvest_festival" TargetMode="External"/><Relationship Id="rId11" Type="http://schemas.openxmlformats.org/officeDocument/2006/relationships/hyperlink" Target="https://en.wikipedia.org/wiki/Early_Church" TargetMode="External"/><Relationship Id="rId5" Type="http://schemas.openxmlformats.org/officeDocument/2006/relationships/hyperlink" Target="https://en.wikipedia.org/wiki/Celts" TargetMode="External"/><Relationship Id="rId15" Type="http://schemas.openxmlformats.org/officeDocument/2006/relationships/hyperlink" Target="https://en.wikipedia.org/wiki/Halloween#cite_note-Christianity1-15" TargetMode="External"/><Relationship Id="rId10" Type="http://schemas.openxmlformats.org/officeDocument/2006/relationships/hyperlink" Target="https://en.wikipedia.org/wiki/Christianization" TargetMode="External"/><Relationship Id="rId19" Type="http://schemas.openxmlformats.org/officeDocument/2006/relationships/hyperlink" Target="https://en.wikipedia.org/wiki/Halloween#cite_note-2005H%C3%B6randner-19" TargetMode="External"/><Relationship Id="rId4" Type="http://schemas.openxmlformats.org/officeDocument/2006/relationships/slideLayout" Target="../slideLayouts/slideLayout2.xml"/><Relationship Id="rId9" Type="http://schemas.openxmlformats.org/officeDocument/2006/relationships/hyperlink" Target="https://en.wikipedia.org/wiki/Paganism" TargetMode="External"/><Relationship Id="rId14" Type="http://schemas.openxmlformats.org/officeDocument/2006/relationships/hyperlink" Target="https://en.wikipedia.org/wiki/Halloween#cite_note-Smith2004-14" TargetMode="External"/></Relationships>
</file>

<file path=ppt/slides/_rels/slide13.xml.rels><?xml version="1.0" encoding="UTF-8" standalone="yes"?>
<Relationships xmlns="http://schemas.openxmlformats.org/package/2006/relationships"><Relationship Id="rId3" Type="http://schemas.openxmlformats.org/officeDocument/2006/relationships/video" Target="../media/media4.mp4"/><Relationship Id="rId7" Type="http://schemas.openxmlformats.org/officeDocument/2006/relationships/image" Target="../media/image10.png"/><Relationship Id="rId2" Type="http://schemas.microsoft.com/office/2007/relationships/media" Target="../media/media4.mp4"/><Relationship Id="rId1" Type="http://schemas.openxmlformats.org/officeDocument/2006/relationships/tags" Target="../tags/tag4.xml"/><Relationship Id="rId6" Type="http://schemas.openxmlformats.org/officeDocument/2006/relationships/hyperlink" Target="https://quizizz.com/join/pre-game/running/U2FsdGVkX19nxenqZEr2bDoU93noElB8cEjz%252FgZEyulRXTpkyJ%252FaXi%252FHo%252F4SnE%252Bb20yq31qoWg8DMkxKvnildL3seJANDfHHzAIeuNC3Kqk%253D/start" TargetMode="External"/><Relationship Id="rId5" Type="http://schemas.openxmlformats.org/officeDocument/2006/relationships/hyperlink" Target="https://quizizz.com/join" TargetMode="Externa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video" Target="../media/media5.mp4"/><Relationship Id="rId7" Type="http://schemas.openxmlformats.org/officeDocument/2006/relationships/image" Target="../media/image11.png"/><Relationship Id="rId2" Type="http://schemas.microsoft.com/office/2007/relationships/media" Target="../media/media5.mp4"/><Relationship Id="rId1" Type="http://schemas.openxmlformats.org/officeDocument/2006/relationships/tags" Target="../tags/tag5.xml"/><Relationship Id="rId6" Type="http://schemas.openxmlformats.org/officeDocument/2006/relationships/hyperlink" Target="https://www.history.com/news/best-historical-halloween-costumes-rosie-the-riveter" TargetMode="External"/><Relationship Id="rId5" Type="http://schemas.openxmlformats.org/officeDocument/2006/relationships/hyperlink" Target="https://www.history.com/topics/holidays/samhain" TargetMode="Externa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hyperlink" Target="https://creativecommons.org/licenses/by-nd/3.0/" TargetMode="External"/><Relationship Id="rId5" Type="http://schemas.openxmlformats.org/officeDocument/2006/relationships/hyperlink" Target="http://www.thelastamericanvagabond.com/21st-century-demonology/part-5-cast-index-ceremony-metaphysic-ecosystem/" TargetMode="External"/><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3" Type="http://schemas.openxmlformats.org/officeDocument/2006/relationships/hyperlink" Target="http://english.stackexchange.com/questions/206596/what-does-a-cats-tail-do"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www.insauga.com/more-fireworks-tonight-in-mississauga"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Halloween_(franchise)"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pxhere.com/en/photo/786438"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internetmonk.com/archive/the-internet-monk-annual-halloween-rant-2/comment-page-1"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hrwalls.com/2010/12/halloween-widescreen-crazy-pumpkins.html"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11849-30E6-4DDC-8613-2E69AAAAE46A}"/>
              </a:ext>
            </a:extLst>
          </p:cNvPr>
          <p:cNvSpPr>
            <a:spLocks noGrp="1"/>
          </p:cNvSpPr>
          <p:nvPr>
            <p:ph type="ctrTitle"/>
          </p:nvPr>
        </p:nvSpPr>
        <p:spPr/>
        <p:txBody>
          <a:bodyPr/>
          <a:lstStyle/>
          <a:p>
            <a:r>
              <a:rPr lang="en-US" dirty="0"/>
              <a:t>HALLOWEEN!!!</a:t>
            </a:r>
          </a:p>
        </p:txBody>
      </p:sp>
      <p:sp>
        <p:nvSpPr>
          <p:cNvPr id="3" name="Subtitle 2">
            <a:extLst>
              <a:ext uri="{FF2B5EF4-FFF2-40B4-BE49-F238E27FC236}">
                <a16:creationId xmlns:a16="http://schemas.microsoft.com/office/drawing/2014/main" id="{FB93EF42-0C1B-4097-91C5-255A95C5284D}"/>
              </a:ext>
            </a:extLst>
          </p:cNvPr>
          <p:cNvSpPr>
            <a:spLocks noGrp="1"/>
          </p:cNvSpPr>
          <p:nvPr>
            <p:ph type="subTitle" idx="1"/>
          </p:nvPr>
        </p:nvSpPr>
        <p:spPr/>
        <p:txBody>
          <a:bodyPr/>
          <a:lstStyle/>
          <a:p>
            <a:r>
              <a:rPr lang="en-US" dirty="0"/>
              <a:t>BY AKHIL OF 3C</a:t>
            </a:r>
          </a:p>
          <a:p>
            <a:r>
              <a:rPr lang="en-US" dirty="0"/>
              <a:t>BOOO !!!!</a:t>
            </a:r>
          </a:p>
        </p:txBody>
      </p:sp>
    </p:spTree>
    <p:extLst>
      <p:ext uri="{BB962C8B-B14F-4D97-AF65-F5344CB8AC3E}">
        <p14:creationId xmlns:p14="http://schemas.microsoft.com/office/powerpoint/2010/main" val="382570754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5" presetClass="entr" presetSubtype="0"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2000"/>
                                        <p:tgtEl>
                                          <p:spTgt spid="3">
                                            <p:txEl>
                                              <p:pRg st="0" end="0"/>
                                            </p:txEl>
                                          </p:spTgt>
                                        </p:tgtEl>
                                      </p:cBhvr>
                                    </p:animEffect>
                                    <p:anim calcmode="lin" valueType="num">
                                      <p:cBhvr>
                                        <p:cTn id="26"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27"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28" fill="hold">
                      <p:stCondLst>
                        <p:cond delay="indefinite"/>
                      </p:stCondLst>
                      <p:childTnLst>
                        <p:par>
                          <p:cTn id="29" fill="hold">
                            <p:stCondLst>
                              <p:cond delay="0"/>
                            </p:stCondLst>
                            <p:childTnLst>
                              <p:par>
                                <p:cTn id="30" presetID="45" presetClass="entr" presetSubtype="0"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fade">
                                      <p:cBhvr>
                                        <p:cTn id="32" dur="2000"/>
                                        <p:tgtEl>
                                          <p:spTgt spid="3">
                                            <p:txEl>
                                              <p:pRg st="1" end="1"/>
                                            </p:txEl>
                                          </p:spTgt>
                                        </p:tgtEl>
                                      </p:cBhvr>
                                    </p:animEffect>
                                    <p:anim calcmode="lin" valueType="num">
                                      <p:cBhvr>
                                        <p:cTn id="33"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34"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BA5E-4073-420B-9A6C-031E46E5D813}"/>
              </a:ext>
            </a:extLst>
          </p:cNvPr>
          <p:cNvSpPr>
            <a:spLocks noGrp="1"/>
          </p:cNvSpPr>
          <p:nvPr>
            <p:ph type="title"/>
          </p:nvPr>
        </p:nvSpPr>
        <p:spPr/>
        <p:txBody>
          <a:bodyPr/>
          <a:lstStyle/>
          <a:p>
            <a:r>
              <a:rPr lang="en-US" dirty="0"/>
              <a:t>INFO ON </a:t>
            </a:r>
            <a:r>
              <a:rPr lang="en-US" dirty="0">
                <a:latin typeface="Jokerman" panose="04090605060D06020702" pitchFamily="82" charset="0"/>
              </a:rPr>
              <a:t>HALLOWEEN!!!</a:t>
            </a:r>
            <a:endParaRPr lang="en-US" dirty="0"/>
          </a:p>
        </p:txBody>
      </p:sp>
      <p:sp>
        <p:nvSpPr>
          <p:cNvPr id="3" name="Content Placeholder 2">
            <a:extLst>
              <a:ext uri="{FF2B5EF4-FFF2-40B4-BE49-F238E27FC236}">
                <a16:creationId xmlns:a16="http://schemas.microsoft.com/office/drawing/2014/main" id="{0E3A699C-B06A-4E0B-91F5-32DDBEFE5034}"/>
              </a:ext>
            </a:extLst>
          </p:cNvPr>
          <p:cNvSpPr>
            <a:spLocks noGrp="1"/>
          </p:cNvSpPr>
          <p:nvPr>
            <p:ph idx="1"/>
          </p:nvPr>
        </p:nvSpPr>
        <p:spPr/>
        <p:txBody>
          <a:bodyPr>
            <a:normAutofit/>
          </a:bodyPr>
          <a:lstStyle/>
          <a:p>
            <a:pPr marL="0" indent="0">
              <a:buNone/>
            </a:pPr>
            <a:r>
              <a:rPr lang="en-US" b="0" i="0" dirty="0">
                <a:solidFill>
                  <a:srgbClr val="202122"/>
                </a:solidFill>
                <a:effectLst/>
                <a:latin typeface="Arial" panose="020B0604020202020204" pitchFamily="34" charset="0"/>
              </a:rPr>
              <a:t>Halloween activities include </a:t>
            </a:r>
            <a:r>
              <a:rPr lang="en-US" b="0" i="0" u="none" strike="noStrike" dirty="0">
                <a:solidFill>
                  <a:srgbClr val="0B0080"/>
                </a:solidFill>
                <a:effectLst/>
                <a:latin typeface="Arial" panose="020B0604020202020204" pitchFamily="34" charset="0"/>
                <a:hlinkClick r:id="rId5" tooltip="Trick-or-treating"/>
              </a:rPr>
              <a:t>trick-or-treating</a:t>
            </a:r>
            <a:r>
              <a:rPr lang="en-US" b="0" i="0" dirty="0">
                <a:solidFill>
                  <a:srgbClr val="202122"/>
                </a:solidFill>
                <a:effectLst/>
                <a:latin typeface="Arial" panose="020B0604020202020204" pitchFamily="34" charset="0"/>
              </a:rPr>
              <a:t> (or the related </a:t>
            </a:r>
            <a:r>
              <a:rPr lang="en-US" b="0" i="0" u="none" strike="noStrike" dirty="0">
                <a:solidFill>
                  <a:srgbClr val="0B0080"/>
                </a:solidFill>
                <a:effectLst/>
                <a:latin typeface="Arial" panose="020B0604020202020204" pitchFamily="34" charset="0"/>
                <a:hlinkClick r:id="rId6" tooltip="Guising"/>
              </a:rPr>
              <a:t>guising</a:t>
            </a:r>
            <a:r>
              <a:rPr lang="en-US" b="0" i="0" dirty="0">
                <a:solidFill>
                  <a:srgbClr val="202122"/>
                </a:solidFill>
                <a:effectLst/>
                <a:latin typeface="Arial" panose="020B0604020202020204" pitchFamily="34" charset="0"/>
              </a:rPr>
              <a:t> and </a:t>
            </a:r>
            <a:r>
              <a:rPr lang="en-US" b="0" i="0" u="none" strike="noStrike" dirty="0" err="1">
                <a:solidFill>
                  <a:srgbClr val="0B0080"/>
                </a:solidFill>
                <a:effectLst/>
                <a:latin typeface="Arial" panose="020B0604020202020204" pitchFamily="34" charset="0"/>
                <a:hlinkClick r:id="rId7" tooltip="Souling"/>
              </a:rPr>
              <a:t>souling</a:t>
            </a:r>
            <a:r>
              <a:rPr lang="en-US" b="0" i="0" dirty="0">
                <a:solidFill>
                  <a:srgbClr val="202122"/>
                </a:solidFill>
                <a:effectLst/>
                <a:latin typeface="Arial" panose="020B0604020202020204" pitchFamily="34" charset="0"/>
              </a:rPr>
              <a:t>), attending </a:t>
            </a:r>
            <a:r>
              <a:rPr lang="en-US" b="0" i="0" u="none" strike="noStrike" dirty="0">
                <a:solidFill>
                  <a:srgbClr val="0B0080"/>
                </a:solidFill>
                <a:effectLst/>
                <a:latin typeface="Arial" panose="020B0604020202020204" pitchFamily="34" charset="0"/>
                <a:hlinkClick r:id="rId8" tooltip="Halloween costume"/>
              </a:rPr>
              <a:t>Halloween costume</a:t>
            </a:r>
            <a:r>
              <a:rPr lang="en-US" b="0" i="0" dirty="0">
                <a:solidFill>
                  <a:srgbClr val="202122"/>
                </a:solidFill>
                <a:effectLst/>
                <a:latin typeface="Arial" panose="020B0604020202020204" pitchFamily="34" charset="0"/>
              </a:rPr>
              <a:t> parties, carving pumpkins into </a:t>
            </a:r>
            <a:r>
              <a:rPr lang="en-US" b="0" i="0" u="none" strike="noStrike" dirty="0">
                <a:solidFill>
                  <a:srgbClr val="0B0080"/>
                </a:solidFill>
                <a:effectLst/>
                <a:latin typeface="Arial" panose="020B0604020202020204" pitchFamily="34" charset="0"/>
                <a:hlinkClick r:id="rId9" tooltip="Jack-o'-lantern"/>
              </a:rPr>
              <a:t>jack-o'-lanterns</a:t>
            </a:r>
            <a:r>
              <a:rPr lang="en-US" b="0" i="0" dirty="0">
                <a:solidFill>
                  <a:srgbClr val="202122"/>
                </a:solidFill>
                <a:effectLst/>
                <a:latin typeface="Arial" panose="020B0604020202020204" pitchFamily="34" charset="0"/>
              </a:rPr>
              <a:t>, lighting </a:t>
            </a:r>
            <a:r>
              <a:rPr lang="en-US" b="0" i="0" u="none" strike="noStrike" dirty="0">
                <a:solidFill>
                  <a:srgbClr val="0B0080"/>
                </a:solidFill>
                <a:effectLst/>
                <a:latin typeface="Arial" panose="020B0604020202020204" pitchFamily="34" charset="0"/>
                <a:hlinkClick r:id="rId10" tooltip="Bonfire"/>
              </a:rPr>
              <a:t>bonfires</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11" tooltip="Apple bobbing"/>
              </a:rPr>
              <a:t>apple bobbing</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12" tooltip="Fortune-telling"/>
              </a:rPr>
              <a:t>divination</a:t>
            </a:r>
            <a:r>
              <a:rPr lang="en-US" b="0" i="0" dirty="0">
                <a:solidFill>
                  <a:srgbClr val="202122"/>
                </a:solidFill>
                <a:effectLst/>
                <a:latin typeface="Arial" panose="020B0604020202020204" pitchFamily="34" charset="0"/>
              </a:rPr>
              <a:t> games, playing </a:t>
            </a:r>
            <a:r>
              <a:rPr lang="en-US" b="0" i="0" u="none" strike="noStrike" dirty="0">
                <a:solidFill>
                  <a:srgbClr val="0B0080"/>
                </a:solidFill>
                <a:effectLst/>
                <a:latin typeface="Arial" panose="020B0604020202020204" pitchFamily="34" charset="0"/>
                <a:hlinkClick r:id="rId13" tooltip="Prank"/>
              </a:rPr>
              <a:t>pranks</a:t>
            </a:r>
            <a:r>
              <a:rPr lang="en-US" b="0" i="0" dirty="0">
                <a:solidFill>
                  <a:srgbClr val="202122"/>
                </a:solidFill>
                <a:effectLst/>
                <a:latin typeface="Arial" panose="020B0604020202020204" pitchFamily="34" charset="0"/>
              </a:rPr>
              <a:t>, visiting </a:t>
            </a:r>
            <a:r>
              <a:rPr lang="en-US" b="0" i="0" u="none" strike="noStrike" dirty="0">
                <a:solidFill>
                  <a:srgbClr val="0B0080"/>
                </a:solidFill>
                <a:effectLst/>
                <a:latin typeface="Arial" panose="020B0604020202020204" pitchFamily="34" charset="0"/>
                <a:hlinkClick r:id="rId14" tooltip="Haunted attraction (simulated)"/>
              </a:rPr>
              <a:t>haunted attractions</a:t>
            </a:r>
            <a:r>
              <a:rPr lang="en-US" b="0" i="0" dirty="0">
                <a:solidFill>
                  <a:srgbClr val="202122"/>
                </a:solidFill>
                <a:effectLst/>
                <a:latin typeface="Arial" panose="020B0604020202020204" pitchFamily="34" charset="0"/>
              </a:rPr>
              <a:t>, telling scary stories, as well as watching </a:t>
            </a:r>
            <a:r>
              <a:rPr lang="en-US" b="0" i="0" u="none" strike="noStrike" dirty="0">
                <a:solidFill>
                  <a:srgbClr val="0B0080"/>
                </a:solidFill>
                <a:effectLst/>
                <a:latin typeface="Arial" panose="020B0604020202020204" pitchFamily="34" charset="0"/>
                <a:hlinkClick r:id="rId15" tooltip="List of films set around Halloween"/>
              </a:rPr>
              <a:t>horror films</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16"/>
              </a:rPr>
              <a:t>[21]</a:t>
            </a:r>
            <a:r>
              <a:rPr lang="en-US" b="0" i="0" dirty="0">
                <a:solidFill>
                  <a:srgbClr val="202122"/>
                </a:solidFill>
                <a:effectLst/>
                <a:latin typeface="Arial" panose="020B0604020202020204" pitchFamily="34" charset="0"/>
              </a:rPr>
              <a:t> In many parts of the world, the Christian religious observances of All Hallows' Eve, including attending church services and lighting </a:t>
            </a:r>
            <a:r>
              <a:rPr lang="en-US" b="0" i="0" u="none" strike="noStrike" dirty="0">
                <a:solidFill>
                  <a:srgbClr val="0B0080"/>
                </a:solidFill>
                <a:effectLst/>
                <a:latin typeface="Arial" panose="020B0604020202020204" pitchFamily="34" charset="0"/>
                <a:hlinkClick r:id="rId17" tooltip="Votive candle"/>
              </a:rPr>
              <a:t>candles</a:t>
            </a:r>
            <a:r>
              <a:rPr lang="en-US" b="0" i="0" dirty="0">
                <a:solidFill>
                  <a:srgbClr val="202122"/>
                </a:solidFill>
                <a:effectLst/>
                <a:latin typeface="Arial" panose="020B0604020202020204" pitchFamily="34" charset="0"/>
              </a:rPr>
              <a:t> on the graves of the dead, remain popular,</a:t>
            </a:r>
            <a:r>
              <a:rPr lang="en-US" b="0" i="0" u="none" strike="noStrike" baseline="30000" dirty="0">
                <a:solidFill>
                  <a:srgbClr val="0B0080"/>
                </a:solidFill>
                <a:effectLst/>
                <a:latin typeface="Arial" panose="020B0604020202020204" pitchFamily="34" charset="0"/>
                <a:hlinkClick r:id="rId18"/>
              </a:rPr>
              <a:t>[22]</a:t>
            </a:r>
            <a:r>
              <a:rPr lang="en-US" b="0" i="0" u="none" strike="noStrike" baseline="30000" dirty="0">
                <a:solidFill>
                  <a:srgbClr val="0B0080"/>
                </a:solidFill>
                <a:effectLst/>
                <a:latin typeface="Arial" panose="020B0604020202020204" pitchFamily="34" charset="0"/>
                <a:hlinkClick r:id="rId19"/>
              </a:rPr>
              <a:t>[23]</a:t>
            </a:r>
            <a:r>
              <a:rPr lang="en-US" b="0" i="0" u="none" strike="noStrike" baseline="30000" dirty="0">
                <a:solidFill>
                  <a:srgbClr val="0B0080"/>
                </a:solidFill>
                <a:effectLst/>
                <a:latin typeface="Arial" panose="020B0604020202020204" pitchFamily="34" charset="0"/>
                <a:hlinkClick r:id="rId20"/>
              </a:rPr>
              <a:t>[24]</a:t>
            </a:r>
            <a:r>
              <a:rPr lang="en-US" b="0" i="0" dirty="0">
                <a:solidFill>
                  <a:srgbClr val="202122"/>
                </a:solidFill>
                <a:effectLst/>
                <a:latin typeface="Arial" panose="020B0604020202020204" pitchFamily="34" charset="0"/>
              </a:rPr>
              <a:t> although elsewhere it is a more commercial and secular celebration.</a:t>
            </a:r>
            <a:r>
              <a:rPr lang="en-US" b="0" i="0" u="none" strike="noStrike" baseline="30000" dirty="0">
                <a:solidFill>
                  <a:srgbClr val="0B0080"/>
                </a:solidFill>
                <a:effectLst/>
                <a:latin typeface="Arial" panose="020B0604020202020204" pitchFamily="34" charset="0"/>
                <a:hlinkClick r:id="rId21"/>
              </a:rPr>
              <a:t>[25]</a:t>
            </a:r>
            <a:r>
              <a:rPr lang="en-US" b="0" i="0" u="none" strike="noStrike" baseline="30000" dirty="0">
                <a:solidFill>
                  <a:srgbClr val="0B0080"/>
                </a:solidFill>
                <a:effectLst/>
                <a:latin typeface="Arial" panose="020B0604020202020204" pitchFamily="34" charset="0"/>
                <a:hlinkClick r:id="rId22"/>
              </a:rPr>
              <a:t>[26]</a:t>
            </a:r>
            <a:r>
              <a:rPr lang="en-US" b="0" i="0" u="none" strike="noStrike" baseline="30000" dirty="0">
                <a:solidFill>
                  <a:srgbClr val="0B0080"/>
                </a:solidFill>
                <a:effectLst/>
                <a:latin typeface="Arial" panose="020B0604020202020204" pitchFamily="34" charset="0"/>
                <a:hlinkClick r:id="rId23"/>
              </a:rPr>
              <a:t>[27]</a:t>
            </a:r>
            <a:r>
              <a:rPr lang="en-US" b="0" i="0" dirty="0">
                <a:solidFill>
                  <a:srgbClr val="202122"/>
                </a:solidFill>
                <a:effectLst/>
                <a:latin typeface="Arial" panose="020B0604020202020204" pitchFamily="34" charset="0"/>
              </a:rPr>
              <a:t> Some Christians historically </a:t>
            </a:r>
            <a:r>
              <a:rPr lang="en-US" b="0" i="0" u="none" strike="noStrike" dirty="0">
                <a:solidFill>
                  <a:srgbClr val="0B0080"/>
                </a:solidFill>
                <a:effectLst/>
                <a:latin typeface="Arial" panose="020B0604020202020204" pitchFamily="34" charset="0"/>
                <a:hlinkClick r:id="rId24" tooltip="Meat-free day"/>
              </a:rPr>
              <a:t>abstained from meat</a:t>
            </a:r>
            <a:r>
              <a:rPr lang="en-US" b="0" i="0" dirty="0">
                <a:solidFill>
                  <a:srgbClr val="202122"/>
                </a:solidFill>
                <a:effectLst/>
                <a:latin typeface="Arial" panose="020B0604020202020204" pitchFamily="34" charset="0"/>
              </a:rPr>
              <a:t> on All Hallows' Eve, a tradition reflected in the eating of certain </a:t>
            </a:r>
            <a:r>
              <a:rPr lang="en-US" b="0" i="0" u="none" strike="noStrike" dirty="0">
                <a:solidFill>
                  <a:srgbClr val="0B0080"/>
                </a:solidFill>
                <a:effectLst/>
                <a:latin typeface="Arial" panose="020B0604020202020204" pitchFamily="34" charset="0"/>
                <a:hlinkClick r:id="rId25" tooltip="Vegetarian"/>
              </a:rPr>
              <a:t>vegetarian</a:t>
            </a:r>
            <a:r>
              <a:rPr lang="en-US" b="0" i="0" dirty="0">
                <a:solidFill>
                  <a:srgbClr val="202122"/>
                </a:solidFill>
                <a:effectLst/>
                <a:latin typeface="Arial" panose="020B0604020202020204" pitchFamily="34" charset="0"/>
              </a:rPr>
              <a:t> foods on this </a:t>
            </a:r>
            <a:r>
              <a:rPr lang="en-US" b="0" i="0" u="none" strike="noStrike" dirty="0">
                <a:solidFill>
                  <a:srgbClr val="0B0080"/>
                </a:solidFill>
                <a:effectLst/>
                <a:latin typeface="Arial" panose="020B0604020202020204" pitchFamily="34" charset="0"/>
                <a:hlinkClick r:id="rId26" tooltip="Vigil"/>
              </a:rPr>
              <a:t>vigil</a:t>
            </a:r>
            <a:r>
              <a:rPr lang="en-US" b="0" i="0" dirty="0">
                <a:solidFill>
                  <a:srgbClr val="202122"/>
                </a:solidFill>
                <a:effectLst/>
                <a:latin typeface="Arial" panose="020B0604020202020204" pitchFamily="34" charset="0"/>
              </a:rPr>
              <a:t> day, including apples, </a:t>
            </a:r>
            <a:r>
              <a:rPr lang="en-US" b="0" i="0" u="none" strike="noStrike" dirty="0">
                <a:solidFill>
                  <a:srgbClr val="0B0080"/>
                </a:solidFill>
                <a:effectLst/>
                <a:latin typeface="Arial" panose="020B0604020202020204" pitchFamily="34" charset="0"/>
                <a:hlinkClick r:id="rId27" tooltip="Potato pancake"/>
              </a:rPr>
              <a:t>potato pancakes</a:t>
            </a:r>
            <a:r>
              <a:rPr lang="en-US" b="0" i="0" dirty="0">
                <a:solidFill>
                  <a:srgbClr val="202122"/>
                </a:solidFill>
                <a:effectLst/>
                <a:latin typeface="Arial" panose="020B0604020202020204" pitchFamily="34" charset="0"/>
              </a:rPr>
              <a:t>, and </a:t>
            </a:r>
            <a:r>
              <a:rPr lang="en-US" b="0" i="0" u="none" strike="noStrike" dirty="0">
                <a:solidFill>
                  <a:srgbClr val="0B0080"/>
                </a:solidFill>
                <a:effectLst/>
                <a:latin typeface="Arial" panose="020B0604020202020204" pitchFamily="34" charset="0"/>
                <a:hlinkClick r:id="rId28" tooltip="Soul cake"/>
              </a:rPr>
              <a:t>soul cakes</a:t>
            </a:r>
            <a:r>
              <a:rPr lang="en-US" b="0" i="0" dirty="0">
                <a:solidFill>
                  <a:srgbClr val="202122"/>
                </a:solidFill>
                <a:effectLst/>
                <a:latin typeface="Arial" panose="020B0604020202020204" pitchFamily="34" charset="0"/>
              </a:rPr>
              <a:t>.</a:t>
            </a:r>
          </a:p>
          <a:p>
            <a:pPr marL="0" indent="0">
              <a:buNone/>
            </a:pPr>
            <a:endParaRPr lang="en-US" dirty="0"/>
          </a:p>
        </p:txBody>
      </p:sp>
      <p:pic>
        <p:nvPicPr>
          <p:cNvPr id="10" name="Video 9">
            <a:hlinkClick r:id="" action="ppaction://media"/>
            <a:extLst>
              <a:ext uri="{FF2B5EF4-FFF2-40B4-BE49-F238E27FC236}">
                <a16:creationId xmlns:a16="http://schemas.microsoft.com/office/drawing/2014/main" id="{27D889A5-A7C1-42D8-8218-69527E6ACD07}"/>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29"/>
          <a:stretch>
            <a:fillRect/>
          </a:stretch>
        </p:blipFill>
        <p:spPr>
          <a:xfrm>
            <a:off x="9906000" y="5157355"/>
            <a:ext cx="2285999" cy="1714500"/>
          </a:xfrm>
          <a:prstGeom prst="rect">
            <a:avLst/>
          </a:prstGeom>
        </p:spPr>
      </p:pic>
    </p:spTree>
    <p:custDataLst>
      <p:tags r:id="rId1"/>
    </p:custDataLst>
    <p:extLst>
      <p:ext uri="{BB962C8B-B14F-4D97-AF65-F5344CB8AC3E}">
        <p14:creationId xmlns:p14="http://schemas.microsoft.com/office/powerpoint/2010/main" val="2199691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71081">
        <p15:prstTrans prst="fracture"/>
      </p:transition>
    </mc:Choice>
    <mc:Fallback xmlns="">
      <p:transition spd="slow" advTm="710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80">
                                          <p:stCondLst>
                                            <p:cond delay="0"/>
                                          </p:stCondLst>
                                        </p:cTn>
                                        <p:tgtEl>
                                          <p:spTgt spid="3">
                                            <p:txEl>
                                              <p:pRg st="0" end="0"/>
                                            </p:txEl>
                                          </p:spTgt>
                                        </p:tgtEl>
                                      </p:cBhvr>
                                    </p:animEffect>
                                    <p:anim calcmode="lin" valueType="num">
                                      <p:cBhvr>
                                        <p:cTn id="12"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xEl>
                                              <p:pRg st="0" end="0"/>
                                            </p:txEl>
                                          </p:spTgt>
                                        </p:tgtEl>
                                      </p:cBhvr>
                                      <p:to x="100000" y="60000"/>
                                    </p:animScale>
                                    <p:animScale>
                                      <p:cBhvr>
                                        <p:cTn id="18" dur="166" decel="50000">
                                          <p:stCondLst>
                                            <p:cond delay="676"/>
                                          </p:stCondLst>
                                        </p:cTn>
                                        <p:tgtEl>
                                          <p:spTgt spid="3">
                                            <p:txEl>
                                              <p:pRg st="0" end="0"/>
                                            </p:txEl>
                                          </p:spTgt>
                                        </p:tgtEl>
                                      </p:cBhvr>
                                      <p:to x="100000" y="100000"/>
                                    </p:animScale>
                                    <p:animScale>
                                      <p:cBhvr>
                                        <p:cTn id="19" dur="26">
                                          <p:stCondLst>
                                            <p:cond delay="1312"/>
                                          </p:stCondLst>
                                        </p:cTn>
                                        <p:tgtEl>
                                          <p:spTgt spid="3">
                                            <p:txEl>
                                              <p:pRg st="0" end="0"/>
                                            </p:txEl>
                                          </p:spTgt>
                                        </p:tgtEl>
                                      </p:cBhvr>
                                      <p:to x="100000" y="80000"/>
                                    </p:animScale>
                                    <p:animScale>
                                      <p:cBhvr>
                                        <p:cTn id="20" dur="166" decel="50000">
                                          <p:stCondLst>
                                            <p:cond delay="1338"/>
                                          </p:stCondLst>
                                        </p:cTn>
                                        <p:tgtEl>
                                          <p:spTgt spid="3">
                                            <p:txEl>
                                              <p:pRg st="0" end="0"/>
                                            </p:txEl>
                                          </p:spTgt>
                                        </p:tgtEl>
                                      </p:cBhvr>
                                      <p:to x="100000" y="100000"/>
                                    </p:animScale>
                                    <p:animScale>
                                      <p:cBhvr>
                                        <p:cTn id="21" dur="26">
                                          <p:stCondLst>
                                            <p:cond delay="1642"/>
                                          </p:stCondLst>
                                        </p:cTn>
                                        <p:tgtEl>
                                          <p:spTgt spid="3">
                                            <p:txEl>
                                              <p:pRg st="0" end="0"/>
                                            </p:txEl>
                                          </p:spTgt>
                                        </p:tgtEl>
                                      </p:cBhvr>
                                      <p:to x="100000" y="90000"/>
                                    </p:animScale>
                                    <p:animScale>
                                      <p:cBhvr>
                                        <p:cTn id="22" dur="166" decel="50000">
                                          <p:stCondLst>
                                            <p:cond delay="1668"/>
                                          </p:stCondLst>
                                        </p:cTn>
                                        <p:tgtEl>
                                          <p:spTgt spid="3">
                                            <p:txEl>
                                              <p:pRg st="0" end="0"/>
                                            </p:txEl>
                                          </p:spTgt>
                                        </p:tgtEl>
                                      </p:cBhvr>
                                      <p:to x="100000" y="100000"/>
                                    </p:animScale>
                                    <p:animScale>
                                      <p:cBhvr>
                                        <p:cTn id="23" dur="26">
                                          <p:stCondLst>
                                            <p:cond delay="1808"/>
                                          </p:stCondLst>
                                        </p:cTn>
                                        <p:tgtEl>
                                          <p:spTgt spid="3">
                                            <p:txEl>
                                              <p:pRg st="0" end="0"/>
                                            </p:txEl>
                                          </p:spTgt>
                                        </p:tgtEl>
                                      </p:cBhvr>
                                      <p:to x="100000" y="95000"/>
                                    </p:animScale>
                                    <p:animScale>
                                      <p:cBhvr>
                                        <p:cTn id="24" dur="166" decel="50000">
                                          <p:stCondLst>
                                            <p:cond delay="1834"/>
                                          </p:stCondLst>
                                        </p:cTn>
                                        <p:tgtEl>
                                          <p:spTgt spid="3">
                                            <p:txEl>
                                              <p:pRg st="0" end="0"/>
                                            </p:txEl>
                                          </p:spTgt>
                                        </p:tgtEl>
                                      </p:cBhvr>
                                      <p:to x="100000" y="100000"/>
                                    </p:animScale>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circle(in)">
                                      <p:cBhvr>
                                        <p:cTn id="2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0" fill="hold" display="0">
                  <p:stCondLst>
                    <p:cond delay="indefinite"/>
                  </p:stCondLst>
                </p:cTn>
                <p:tgtEl>
                  <p:spTgt spid="10"/>
                </p:tgtEl>
              </p:cMediaNode>
            </p:video>
            <p:seq concurrent="1" nextAc="seek">
              <p:cTn id="31" restart="whenNotActive" fill="hold" evtFilter="cancelBubble" nodeType="interactiveSeq">
                <p:stCondLst>
                  <p:cond evt="onClick" delay="0">
                    <p:tgtEl>
                      <p:spTgt spid="10"/>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10"/>
                                        </p:tgtEl>
                                      </p:cBhvr>
                                    </p:cmd>
                                  </p:childTnLst>
                                </p:cTn>
                              </p:par>
                            </p:childTnLst>
                          </p:cTn>
                        </p:par>
                      </p:childTnLst>
                    </p:cTn>
                  </p:par>
                </p:childTnLst>
              </p:cTn>
              <p:nextCondLst>
                <p:cond evt="onClick" delay="0">
                  <p:tgtEl>
                    <p:spTgt spid="10"/>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EE091-D91D-4986-BEC8-95A1397BE1E4}"/>
              </a:ext>
            </a:extLst>
          </p:cNvPr>
          <p:cNvSpPr>
            <a:spLocks noGrp="1"/>
          </p:cNvSpPr>
          <p:nvPr>
            <p:ph type="title"/>
          </p:nvPr>
        </p:nvSpPr>
        <p:spPr>
          <a:xfrm>
            <a:off x="1540625" y="657444"/>
            <a:ext cx="10058400" cy="1450757"/>
          </a:xfrm>
        </p:spPr>
        <p:txBody>
          <a:bodyPr>
            <a:normAutofit/>
          </a:bodyPr>
          <a:lstStyle/>
          <a:p>
            <a:r>
              <a:rPr lang="en-US" dirty="0"/>
              <a:t>Halloween</a:t>
            </a:r>
            <a:br>
              <a:rPr lang="en-US" dirty="0"/>
            </a:br>
            <a:endParaRPr lang="en-US" dirty="0"/>
          </a:p>
        </p:txBody>
      </p:sp>
      <p:sp>
        <p:nvSpPr>
          <p:cNvPr id="3" name="Content Placeholder 2">
            <a:extLst>
              <a:ext uri="{FF2B5EF4-FFF2-40B4-BE49-F238E27FC236}">
                <a16:creationId xmlns:a16="http://schemas.microsoft.com/office/drawing/2014/main" id="{0042A5EC-9AC2-4D0F-BB79-75C516744C63}"/>
              </a:ext>
            </a:extLst>
          </p:cNvPr>
          <p:cNvSpPr>
            <a:spLocks noGrp="1"/>
          </p:cNvSpPr>
          <p:nvPr>
            <p:ph idx="1"/>
          </p:nvPr>
        </p:nvSpPr>
        <p:spPr/>
        <p:txBody>
          <a:bodyPr>
            <a:normAutofit/>
          </a:bodyPr>
          <a:lstStyle/>
          <a:p>
            <a:r>
              <a:rPr lang="en-US" dirty="0"/>
              <a:t>Halloween</a:t>
            </a:r>
          </a:p>
          <a:p>
            <a:pPr algn="l"/>
            <a:r>
              <a:rPr lang="en-US" b="1" i="0" dirty="0">
                <a:solidFill>
                  <a:srgbClr val="202122"/>
                </a:solidFill>
                <a:effectLst/>
                <a:latin typeface="Arial" panose="020B0604020202020204" pitchFamily="34" charset="0"/>
              </a:rPr>
              <a:t>Halloween</a:t>
            </a:r>
            <a:r>
              <a:rPr lang="en-US" b="0" i="0" dirty="0">
                <a:solidFill>
                  <a:srgbClr val="202122"/>
                </a:solidFill>
                <a:effectLst/>
                <a:latin typeface="Arial" panose="020B0604020202020204" pitchFamily="34" charset="0"/>
              </a:rPr>
              <a:t> or </a:t>
            </a:r>
            <a:r>
              <a:rPr lang="en-US" b="1" i="0" dirty="0">
                <a:solidFill>
                  <a:srgbClr val="202122"/>
                </a:solidFill>
                <a:effectLst/>
                <a:latin typeface="Arial" panose="020B0604020202020204" pitchFamily="34" charset="0"/>
              </a:rPr>
              <a:t>Hallowe'en</a:t>
            </a:r>
            <a:r>
              <a:rPr lang="en-US" b="0" i="0" dirty="0">
                <a:solidFill>
                  <a:srgbClr val="202122"/>
                </a:solidFill>
                <a:effectLst/>
                <a:latin typeface="Arial" panose="020B0604020202020204" pitchFamily="34" charset="0"/>
              </a:rPr>
              <a:t> (a contraction of </a:t>
            </a:r>
            <a:r>
              <a:rPr lang="en-US" b="1" i="0" dirty="0">
                <a:solidFill>
                  <a:srgbClr val="202122"/>
                </a:solidFill>
                <a:effectLst/>
                <a:latin typeface="Arial" panose="020B0604020202020204" pitchFamily="34" charset="0"/>
              </a:rPr>
              <a:t>Hallows' Even</a:t>
            </a:r>
            <a:r>
              <a:rPr lang="en-US" b="0" i="0" dirty="0">
                <a:solidFill>
                  <a:srgbClr val="202122"/>
                </a:solidFill>
                <a:effectLst/>
                <a:latin typeface="Arial" panose="020B0604020202020204" pitchFamily="34" charset="0"/>
              </a:rPr>
              <a:t> or </a:t>
            </a:r>
            <a:r>
              <a:rPr lang="en-US" b="1" i="0" dirty="0">
                <a:solidFill>
                  <a:srgbClr val="202122"/>
                </a:solidFill>
                <a:effectLst/>
                <a:latin typeface="Arial" panose="020B0604020202020204" pitchFamily="34" charset="0"/>
              </a:rPr>
              <a:t>Hallows' Evening</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5"/>
              </a:rPr>
              <a:t>[5]</a:t>
            </a:r>
            <a:r>
              <a:rPr lang="en-US" b="0" i="0" dirty="0">
                <a:solidFill>
                  <a:srgbClr val="202122"/>
                </a:solidFill>
                <a:effectLst/>
                <a:latin typeface="Arial" panose="020B0604020202020204" pitchFamily="34" charset="0"/>
              </a:rPr>
              <a:t> also known as </a:t>
            </a:r>
            <a:r>
              <a:rPr lang="en-US" b="1" i="0" dirty="0" err="1">
                <a:solidFill>
                  <a:srgbClr val="202122"/>
                </a:solidFill>
                <a:effectLst/>
                <a:latin typeface="Arial" panose="020B0604020202020204" pitchFamily="34" charset="0"/>
              </a:rPr>
              <a:t>Allhalloween</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6"/>
              </a:rPr>
              <a:t>[6]</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All Hallows' Eve</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7"/>
              </a:rPr>
              <a:t>[7]</a:t>
            </a:r>
            <a:r>
              <a:rPr lang="en-US" b="0" i="0" dirty="0">
                <a:solidFill>
                  <a:srgbClr val="202122"/>
                </a:solidFill>
                <a:effectLst/>
                <a:latin typeface="Arial" panose="020B0604020202020204" pitchFamily="34" charset="0"/>
              </a:rPr>
              <a:t> or </a:t>
            </a:r>
            <a:r>
              <a:rPr lang="en-US" b="1" i="0" dirty="0">
                <a:solidFill>
                  <a:srgbClr val="202122"/>
                </a:solidFill>
                <a:effectLst/>
                <a:latin typeface="Arial" panose="020B0604020202020204" pitchFamily="34" charset="0"/>
              </a:rPr>
              <a:t>All Saints' Eve</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8"/>
              </a:rPr>
              <a:t>[8]</a:t>
            </a:r>
            <a:r>
              <a:rPr lang="en-US" b="0" i="0" dirty="0">
                <a:solidFill>
                  <a:srgbClr val="202122"/>
                </a:solidFill>
                <a:effectLst/>
                <a:latin typeface="Arial" panose="020B0604020202020204" pitchFamily="34" charset="0"/>
              </a:rPr>
              <a:t> is a celebration </a:t>
            </a:r>
            <a:r>
              <a:rPr lang="en-US" b="0" i="0" u="none" strike="noStrike" dirty="0">
                <a:solidFill>
                  <a:srgbClr val="0B0080"/>
                </a:solidFill>
                <a:effectLst/>
                <a:latin typeface="Arial" panose="020B0604020202020204" pitchFamily="34" charset="0"/>
                <a:hlinkClick r:id="rId9" tooltip="Geography of Halloween"/>
              </a:rPr>
              <a:t>observed in many countries</a:t>
            </a:r>
            <a:r>
              <a:rPr lang="en-US" b="0" i="0" dirty="0">
                <a:solidFill>
                  <a:srgbClr val="202122"/>
                </a:solidFill>
                <a:effectLst/>
                <a:latin typeface="Arial" panose="020B0604020202020204" pitchFamily="34" charset="0"/>
              </a:rPr>
              <a:t> on 31 October, the eve of the </a:t>
            </a:r>
            <a:r>
              <a:rPr lang="en-US" b="0" i="0" u="none" strike="noStrike" dirty="0">
                <a:solidFill>
                  <a:srgbClr val="0B0080"/>
                </a:solidFill>
                <a:effectLst/>
                <a:latin typeface="Arial" panose="020B0604020202020204" pitchFamily="34" charset="0"/>
                <a:hlinkClick r:id="rId10" tooltip="Western Christian"/>
              </a:rPr>
              <a:t>Western Christian</a:t>
            </a:r>
            <a:r>
              <a:rPr lang="en-US" b="0" i="0" dirty="0">
                <a:solidFill>
                  <a:srgbClr val="202122"/>
                </a:solidFill>
                <a:effectLst/>
                <a:latin typeface="Arial" panose="020B0604020202020204" pitchFamily="34" charset="0"/>
              </a:rPr>
              <a:t> feast of </a:t>
            </a:r>
            <a:r>
              <a:rPr lang="en-US" b="0" i="0" u="none" strike="noStrike" dirty="0">
                <a:solidFill>
                  <a:srgbClr val="0B0080"/>
                </a:solidFill>
                <a:effectLst/>
                <a:latin typeface="Arial" panose="020B0604020202020204" pitchFamily="34" charset="0"/>
                <a:hlinkClick r:id="rId11" tooltip="All Saints' Day"/>
              </a:rPr>
              <a:t>All Hallows' Day</a:t>
            </a:r>
            <a:r>
              <a:rPr lang="en-US" b="0" i="0" dirty="0">
                <a:solidFill>
                  <a:srgbClr val="202122"/>
                </a:solidFill>
                <a:effectLst/>
                <a:latin typeface="Arial" panose="020B0604020202020204" pitchFamily="34" charset="0"/>
              </a:rPr>
              <a:t>. It begins the </a:t>
            </a:r>
            <a:r>
              <a:rPr lang="en-US" b="0" i="0" u="none" strike="noStrike" dirty="0">
                <a:solidFill>
                  <a:srgbClr val="0B0080"/>
                </a:solidFill>
                <a:effectLst/>
                <a:latin typeface="Arial" panose="020B0604020202020204" pitchFamily="34" charset="0"/>
                <a:hlinkClick r:id="rId12" tooltip="Triduum"/>
              </a:rPr>
              <a:t>three-day observance</a:t>
            </a:r>
            <a:r>
              <a:rPr lang="en-US" b="0" i="0" dirty="0">
                <a:solidFill>
                  <a:srgbClr val="202122"/>
                </a:solidFill>
                <a:effectLst/>
                <a:latin typeface="Arial" panose="020B0604020202020204" pitchFamily="34" charset="0"/>
              </a:rPr>
              <a:t> of </a:t>
            </a:r>
            <a:r>
              <a:rPr lang="en-US" b="0" i="0" u="none" strike="noStrike" dirty="0" err="1">
                <a:solidFill>
                  <a:srgbClr val="0B0080"/>
                </a:solidFill>
                <a:effectLst/>
                <a:latin typeface="Arial" panose="020B0604020202020204" pitchFamily="34" charset="0"/>
                <a:hlinkClick r:id="rId13" tooltip="Allhallowtide"/>
              </a:rPr>
              <a:t>Allhallowtide</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14"/>
              </a:rPr>
              <a:t>[9]</a:t>
            </a:r>
            <a:r>
              <a:rPr lang="en-US" b="0" i="0" dirty="0">
                <a:solidFill>
                  <a:srgbClr val="202122"/>
                </a:solidFill>
                <a:effectLst/>
                <a:latin typeface="Arial" panose="020B0604020202020204" pitchFamily="34" charset="0"/>
              </a:rPr>
              <a:t> the time in the </a:t>
            </a:r>
            <a:r>
              <a:rPr lang="en-US" b="0" i="0" u="none" strike="noStrike" dirty="0">
                <a:solidFill>
                  <a:srgbClr val="0B0080"/>
                </a:solidFill>
                <a:effectLst/>
                <a:latin typeface="Arial" panose="020B0604020202020204" pitchFamily="34" charset="0"/>
                <a:hlinkClick r:id="rId15" tooltip="Liturgical year"/>
              </a:rPr>
              <a:t>liturgical year</a:t>
            </a:r>
            <a:r>
              <a:rPr lang="en-US" b="0" i="0" dirty="0">
                <a:solidFill>
                  <a:srgbClr val="202122"/>
                </a:solidFill>
                <a:effectLst/>
                <a:latin typeface="Arial" panose="020B0604020202020204" pitchFamily="34" charset="0"/>
              </a:rPr>
              <a:t> dedicated to remembering the dead, including </a:t>
            </a:r>
            <a:r>
              <a:rPr lang="en-US" b="0" i="0" u="none" strike="noStrike" dirty="0">
                <a:solidFill>
                  <a:srgbClr val="0B0080"/>
                </a:solidFill>
                <a:effectLst/>
                <a:latin typeface="Arial" panose="020B0604020202020204" pitchFamily="34" charset="0"/>
                <a:hlinkClick r:id="rId16" tooltip="Saint"/>
              </a:rPr>
              <a:t>saints</a:t>
            </a:r>
            <a:r>
              <a:rPr lang="en-US" b="0" i="0" dirty="0">
                <a:solidFill>
                  <a:srgbClr val="202122"/>
                </a:solidFill>
                <a:effectLst/>
                <a:latin typeface="Arial" panose="020B0604020202020204" pitchFamily="34" charset="0"/>
              </a:rPr>
              <a:t> (hallows), </a:t>
            </a:r>
            <a:r>
              <a:rPr lang="en-US" b="0" i="0" u="none" strike="noStrike" dirty="0">
                <a:solidFill>
                  <a:srgbClr val="0B0080"/>
                </a:solidFill>
                <a:effectLst/>
                <a:latin typeface="Arial" panose="020B0604020202020204" pitchFamily="34" charset="0"/>
                <a:hlinkClick r:id="rId17" tooltip="Christian martyr"/>
              </a:rPr>
              <a:t>martyrs</a:t>
            </a:r>
            <a:r>
              <a:rPr lang="en-US" b="0" i="0" dirty="0">
                <a:solidFill>
                  <a:srgbClr val="202122"/>
                </a:solidFill>
                <a:effectLst/>
                <a:latin typeface="Arial" panose="020B0604020202020204" pitchFamily="34" charset="0"/>
              </a:rPr>
              <a:t>, and all the faithful departed.</a:t>
            </a:r>
            <a:r>
              <a:rPr lang="en-US" b="0" i="0" u="none" strike="noStrike" baseline="30000" dirty="0">
                <a:solidFill>
                  <a:srgbClr val="0B0080"/>
                </a:solidFill>
                <a:effectLst/>
                <a:latin typeface="Arial" panose="020B0604020202020204" pitchFamily="34" charset="0"/>
                <a:hlinkClick r:id="rId18"/>
              </a:rPr>
              <a:t>[10]</a:t>
            </a:r>
            <a:r>
              <a:rPr lang="en-US" b="0" i="0" u="none" strike="noStrike" baseline="30000" dirty="0">
                <a:solidFill>
                  <a:srgbClr val="0B0080"/>
                </a:solidFill>
                <a:effectLst/>
                <a:latin typeface="Arial" panose="020B0604020202020204" pitchFamily="34" charset="0"/>
                <a:hlinkClick r:id="rId19"/>
              </a:rPr>
              <a:t>[11]</a:t>
            </a:r>
            <a:endParaRPr lang="en-US" b="0" i="0" u="none" strike="noStrike" baseline="30000" dirty="0">
              <a:solidFill>
                <a:srgbClr val="0B0080"/>
              </a:solidFill>
              <a:effectLst/>
              <a:latin typeface="Arial" panose="020B0604020202020204" pitchFamily="34" charset="0"/>
            </a:endParaRPr>
          </a:p>
        </p:txBody>
      </p:sp>
      <p:pic>
        <p:nvPicPr>
          <p:cNvPr id="12" name="Video 11">
            <a:hlinkClick r:id="" action="ppaction://media"/>
            <a:extLst>
              <a:ext uri="{FF2B5EF4-FFF2-40B4-BE49-F238E27FC236}">
                <a16:creationId xmlns:a16="http://schemas.microsoft.com/office/drawing/2014/main" id="{1D3FFA90-E4E2-41F8-AC66-A6F0FD4BEBC5}"/>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20"/>
          <a:stretch>
            <a:fillRect/>
          </a:stretch>
        </p:blipFill>
        <p:spPr>
          <a:xfrm>
            <a:off x="9906000" y="5143500"/>
            <a:ext cx="2285999" cy="1714500"/>
          </a:xfrm>
          <a:prstGeom prst="rect">
            <a:avLst/>
          </a:prstGeom>
        </p:spPr>
      </p:pic>
    </p:spTree>
    <p:custDataLst>
      <p:tags r:id="rId1"/>
    </p:custDataLst>
    <p:extLst>
      <p:ext uri="{BB962C8B-B14F-4D97-AF65-F5344CB8AC3E}">
        <p14:creationId xmlns:p14="http://schemas.microsoft.com/office/powerpoint/2010/main" val="1529163394"/>
      </p:ext>
    </p:extLst>
  </p:cSld>
  <p:clrMapOvr>
    <a:masterClrMapping/>
  </p:clrMapOvr>
  <mc:AlternateContent xmlns:mc="http://schemas.openxmlformats.org/markup-compatibility/2006" xmlns:p14="http://schemas.microsoft.com/office/powerpoint/2010/main">
    <mc:Choice Requires="p14">
      <p:transition spd="slow" p14:dur="2000" advTm="59230"/>
    </mc:Choice>
    <mc:Fallback xmlns="">
      <p:transition spd="slow" advTm="59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32" presetClass="emph" presetSubtype="0" fill="hold" nodeType="clickEffect">
                                  <p:stCondLst>
                                    <p:cond delay="0"/>
                                  </p:stCondLst>
                                  <p:childTnLst>
                                    <p:animRot by="120000">
                                      <p:cBhvr>
                                        <p:cTn id="15" dur="100" fill="hold">
                                          <p:stCondLst>
                                            <p:cond delay="0"/>
                                          </p:stCondLst>
                                        </p:cTn>
                                        <p:tgtEl>
                                          <p:spTgt spid="3">
                                            <p:txEl>
                                              <p:pRg st="0" end="0"/>
                                            </p:txEl>
                                          </p:spTgt>
                                        </p:tgtEl>
                                        <p:attrNameLst>
                                          <p:attrName>r</p:attrName>
                                        </p:attrNameLst>
                                      </p:cBhvr>
                                    </p:animRot>
                                    <p:animRot by="-240000">
                                      <p:cBhvr>
                                        <p:cTn id="16" dur="200" fill="hold">
                                          <p:stCondLst>
                                            <p:cond delay="200"/>
                                          </p:stCondLst>
                                        </p:cTn>
                                        <p:tgtEl>
                                          <p:spTgt spid="3">
                                            <p:txEl>
                                              <p:pRg st="0" end="0"/>
                                            </p:txEl>
                                          </p:spTgt>
                                        </p:tgtEl>
                                        <p:attrNameLst>
                                          <p:attrName>r</p:attrName>
                                        </p:attrNameLst>
                                      </p:cBhvr>
                                    </p:animRot>
                                    <p:animRot by="240000">
                                      <p:cBhvr>
                                        <p:cTn id="17" dur="200" fill="hold">
                                          <p:stCondLst>
                                            <p:cond delay="400"/>
                                          </p:stCondLst>
                                        </p:cTn>
                                        <p:tgtEl>
                                          <p:spTgt spid="3">
                                            <p:txEl>
                                              <p:pRg st="0" end="0"/>
                                            </p:txEl>
                                          </p:spTgt>
                                        </p:tgtEl>
                                        <p:attrNameLst>
                                          <p:attrName>r</p:attrName>
                                        </p:attrNameLst>
                                      </p:cBhvr>
                                    </p:animRot>
                                    <p:animRot by="-240000">
                                      <p:cBhvr>
                                        <p:cTn id="18" dur="200" fill="hold">
                                          <p:stCondLst>
                                            <p:cond delay="600"/>
                                          </p:stCondLst>
                                        </p:cTn>
                                        <p:tgtEl>
                                          <p:spTgt spid="3">
                                            <p:txEl>
                                              <p:pRg st="0" end="0"/>
                                            </p:txEl>
                                          </p:spTgt>
                                        </p:tgtEl>
                                        <p:attrNameLst>
                                          <p:attrName>r</p:attrName>
                                        </p:attrNameLst>
                                      </p:cBhvr>
                                    </p:animRot>
                                    <p:animRot by="120000">
                                      <p:cBhvr>
                                        <p:cTn id="19" dur="200" fill="hold">
                                          <p:stCondLst>
                                            <p:cond delay="800"/>
                                          </p:stCondLst>
                                        </p:cTn>
                                        <p:tgtEl>
                                          <p:spTgt spid="3">
                                            <p:txEl>
                                              <p:pRg st="0" end="0"/>
                                            </p:txEl>
                                          </p:spTgt>
                                        </p:tgtEl>
                                        <p:attrNameLst>
                                          <p:attrName>r</p:attrName>
                                        </p:attrNameLst>
                                      </p:cBhvr>
                                    </p:animRot>
                                  </p:childTnLst>
                                </p:cTn>
                              </p:par>
                              <p:par>
                                <p:cTn id="20" presetID="32" presetClass="emph" presetSubtype="0" fill="hold" nodeType="withEffect">
                                  <p:stCondLst>
                                    <p:cond delay="0"/>
                                  </p:stCondLst>
                                  <p:childTnLst>
                                    <p:animRot by="120000">
                                      <p:cBhvr>
                                        <p:cTn id="21" dur="100" fill="hold">
                                          <p:stCondLst>
                                            <p:cond delay="0"/>
                                          </p:stCondLst>
                                        </p:cTn>
                                        <p:tgtEl>
                                          <p:spTgt spid="3">
                                            <p:txEl>
                                              <p:pRg st="1" end="1"/>
                                            </p:txEl>
                                          </p:spTgt>
                                        </p:tgtEl>
                                        <p:attrNameLst>
                                          <p:attrName>r</p:attrName>
                                        </p:attrNameLst>
                                      </p:cBhvr>
                                    </p:animRot>
                                    <p:animRot by="-240000">
                                      <p:cBhvr>
                                        <p:cTn id="22" dur="200" fill="hold">
                                          <p:stCondLst>
                                            <p:cond delay="200"/>
                                          </p:stCondLst>
                                        </p:cTn>
                                        <p:tgtEl>
                                          <p:spTgt spid="3">
                                            <p:txEl>
                                              <p:pRg st="1" end="1"/>
                                            </p:txEl>
                                          </p:spTgt>
                                        </p:tgtEl>
                                        <p:attrNameLst>
                                          <p:attrName>r</p:attrName>
                                        </p:attrNameLst>
                                      </p:cBhvr>
                                    </p:animRot>
                                    <p:animRot by="240000">
                                      <p:cBhvr>
                                        <p:cTn id="23" dur="200" fill="hold">
                                          <p:stCondLst>
                                            <p:cond delay="400"/>
                                          </p:stCondLst>
                                        </p:cTn>
                                        <p:tgtEl>
                                          <p:spTgt spid="3">
                                            <p:txEl>
                                              <p:pRg st="1" end="1"/>
                                            </p:txEl>
                                          </p:spTgt>
                                        </p:tgtEl>
                                        <p:attrNameLst>
                                          <p:attrName>r</p:attrName>
                                        </p:attrNameLst>
                                      </p:cBhvr>
                                    </p:animRot>
                                    <p:animRot by="-240000">
                                      <p:cBhvr>
                                        <p:cTn id="24" dur="200" fill="hold">
                                          <p:stCondLst>
                                            <p:cond delay="600"/>
                                          </p:stCondLst>
                                        </p:cTn>
                                        <p:tgtEl>
                                          <p:spTgt spid="3">
                                            <p:txEl>
                                              <p:pRg st="1" end="1"/>
                                            </p:txEl>
                                          </p:spTgt>
                                        </p:tgtEl>
                                        <p:attrNameLst>
                                          <p:attrName>r</p:attrName>
                                        </p:attrNameLst>
                                      </p:cBhvr>
                                    </p:animRot>
                                    <p:animRot by="120000">
                                      <p:cBhvr>
                                        <p:cTn id="25" dur="200" fill="hold">
                                          <p:stCondLst>
                                            <p:cond delay="800"/>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6" fill="hold" display="0">
                  <p:stCondLst>
                    <p:cond delay="indefinite"/>
                  </p:stCondLst>
                </p:cTn>
                <p:tgtEl>
                  <p:spTgt spid="12"/>
                </p:tgtEl>
              </p:cMediaNode>
            </p:video>
            <p:seq concurrent="1" nextAc="seek">
              <p:cTn id="27" restart="whenNotActive" fill="hold" evtFilter="cancelBubble" nodeType="interactiveSeq">
                <p:stCondLst>
                  <p:cond evt="onClick" delay="0">
                    <p:tgtEl>
                      <p:spTgt spid="12"/>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12"/>
                                        </p:tgtEl>
                                      </p:cBhvr>
                                    </p:cmd>
                                  </p:childTnLst>
                                </p:cTn>
                              </p:par>
                            </p:childTnLst>
                          </p:cTn>
                        </p:par>
                      </p:childTnLst>
                    </p:cTn>
                  </p:par>
                </p:childTnLst>
              </p:cTn>
              <p:nextCondLst>
                <p:cond evt="onClick" delay="0">
                  <p:tgtEl>
                    <p:spTgt spid="12"/>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C810B-4AE4-49A6-B2FD-B96E1059C661}"/>
              </a:ext>
            </a:extLst>
          </p:cNvPr>
          <p:cNvSpPr>
            <a:spLocks noGrp="1"/>
          </p:cNvSpPr>
          <p:nvPr>
            <p:ph type="title"/>
          </p:nvPr>
        </p:nvSpPr>
        <p:spPr/>
        <p:txBody>
          <a:bodyPr/>
          <a:lstStyle/>
          <a:p>
            <a:r>
              <a:rPr lang="en-US" dirty="0"/>
              <a:t>MORE!!!</a:t>
            </a:r>
          </a:p>
        </p:txBody>
      </p:sp>
      <p:sp>
        <p:nvSpPr>
          <p:cNvPr id="3" name="Content Placeholder 2">
            <a:extLst>
              <a:ext uri="{FF2B5EF4-FFF2-40B4-BE49-F238E27FC236}">
                <a16:creationId xmlns:a16="http://schemas.microsoft.com/office/drawing/2014/main" id="{B45B1336-3D72-4A1E-B847-7B86A012C0E4}"/>
              </a:ext>
            </a:extLst>
          </p:cNvPr>
          <p:cNvSpPr>
            <a:spLocks noGrp="1"/>
          </p:cNvSpPr>
          <p:nvPr>
            <p:ph idx="1"/>
          </p:nvPr>
        </p:nvSpPr>
        <p:spPr/>
        <p:txBody>
          <a:bodyPr/>
          <a:lstStyle/>
          <a:p>
            <a:r>
              <a:rPr lang="en-US" b="0" i="0" dirty="0">
                <a:solidFill>
                  <a:srgbClr val="202122"/>
                </a:solidFill>
                <a:effectLst/>
                <a:latin typeface="Arial" panose="020B0604020202020204" pitchFamily="34" charset="0"/>
              </a:rPr>
              <a:t>It is widely believed that many Halloween traditions originated from ancient </a:t>
            </a:r>
            <a:r>
              <a:rPr lang="en-US" b="0" i="0" u="none" strike="noStrike" dirty="0">
                <a:solidFill>
                  <a:srgbClr val="0B0080"/>
                </a:solidFill>
                <a:effectLst/>
                <a:latin typeface="Arial" panose="020B0604020202020204" pitchFamily="34" charset="0"/>
                <a:hlinkClick r:id="rId5" tooltip="Celts"/>
              </a:rPr>
              <a:t>Celtic</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6" tooltip="Harvest festival"/>
              </a:rPr>
              <a:t>harvest festivals</a:t>
            </a:r>
            <a:r>
              <a:rPr lang="en-US" b="0" i="0" dirty="0">
                <a:solidFill>
                  <a:srgbClr val="202122"/>
                </a:solidFill>
                <a:effectLst/>
                <a:latin typeface="Arial" panose="020B0604020202020204" pitchFamily="34" charset="0"/>
              </a:rPr>
              <a:t>, particularly the </a:t>
            </a:r>
            <a:r>
              <a:rPr lang="en-US" b="0" i="0" u="none" strike="noStrike" dirty="0">
                <a:solidFill>
                  <a:srgbClr val="0B0080"/>
                </a:solidFill>
                <a:effectLst/>
                <a:latin typeface="Arial" panose="020B0604020202020204" pitchFamily="34" charset="0"/>
                <a:hlinkClick r:id="rId7" tooltip="Gaels"/>
              </a:rPr>
              <a:t>Gaelic</a:t>
            </a:r>
            <a:r>
              <a:rPr lang="en-US" b="0" i="0" dirty="0">
                <a:solidFill>
                  <a:srgbClr val="202122"/>
                </a:solidFill>
                <a:effectLst/>
                <a:latin typeface="Arial" panose="020B0604020202020204" pitchFamily="34" charset="0"/>
              </a:rPr>
              <a:t> festival </a:t>
            </a:r>
            <a:r>
              <a:rPr lang="en-US" b="0" i="0" u="none" strike="noStrike" dirty="0">
                <a:solidFill>
                  <a:srgbClr val="0B0080"/>
                </a:solidFill>
                <a:effectLst/>
                <a:latin typeface="Arial" panose="020B0604020202020204" pitchFamily="34" charset="0"/>
                <a:hlinkClick r:id="rId8" tooltip="Samhain"/>
              </a:rPr>
              <a:t>Samhain</a:t>
            </a:r>
            <a:r>
              <a:rPr lang="en-US" b="0" i="0" dirty="0">
                <a:solidFill>
                  <a:srgbClr val="202122"/>
                </a:solidFill>
                <a:effectLst/>
                <a:latin typeface="Arial" panose="020B0604020202020204" pitchFamily="34" charset="0"/>
              </a:rPr>
              <a:t>; that such festivals may have had </a:t>
            </a:r>
            <a:r>
              <a:rPr lang="en-US" b="0" i="0" u="none" strike="noStrike" dirty="0">
                <a:solidFill>
                  <a:srgbClr val="0B0080"/>
                </a:solidFill>
                <a:effectLst/>
                <a:latin typeface="Arial" panose="020B0604020202020204" pitchFamily="34" charset="0"/>
                <a:hlinkClick r:id="rId9" tooltip="Paganism"/>
              </a:rPr>
              <a:t>pagan</a:t>
            </a:r>
            <a:r>
              <a:rPr lang="en-US" b="0" i="0" dirty="0">
                <a:solidFill>
                  <a:srgbClr val="202122"/>
                </a:solidFill>
                <a:effectLst/>
                <a:latin typeface="Arial" panose="020B0604020202020204" pitchFamily="34" charset="0"/>
              </a:rPr>
              <a:t> roots; and that Samhain itself was </a:t>
            </a:r>
            <a:r>
              <a:rPr lang="en-US" b="0" i="0" u="none" strike="noStrike" dirty="0">
                <a:solidFill>
                  <a:srgbClr val="0B0080"/>
                </a:solidFill>
                <a:effectLst/>
                <a:latin typeface="Arial" panose="020B0604020202020204" pitchFamily="34" charset="0"/>
                <a:hlinkClick r:id="rId10" tooltip="Christianization"/>
              </a:rPr>
              <a:t>Christianized</a:t>
            </a:r>
            <a:r>
              <a:rPr lang="en-US" b="0" i="0" dirty="0">
                <a:solidFill>
                  <a:srgbClr val="202122"/>
                </a:solidFill>
                <a:effectLst/>
                <a:latin typeface="Arial" panose="020B0604020202020204" pitchFamily="34" charset="0"/>
              </a:rPr>
              <a:t> as Halloween by the </a:t>
            </a:r>
            <a:r>
              <a:rPr lang="en-US" b="0" i="0" u="none" strike="noStrike" dirty="0">
                <a:solidFill>
                  <a:srgbClr val="0B0080"/>
                </a:solidFill>
                <a:effectLst/>
                <a:latin typeface="Arial" panose="020B0604020202020204" pitchFamily="34" charset="0"/>
                <a:hlinkClick r:id="rId11" tooltip="Early Church"/>
              </a:rPr>
              <a:t>early Church</a:t>
            </a:r>
            <a:r>
              <a:rPr lang="en-US" b="0" i="0" dirty="0">
                <a:solidFill>
                  <a:srgbClr val="2021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12"/>
              </a:rPr>
              <a:t>[12]</a:t>
            </a:r>
            <a:r>
              <a:rPr lang="en-US" b="0" i="0" u="none" strike="noStrike" baseline="30000" dirty="0">
                <a:solidFill>
                  <a:srgbClr val="0B0080"/>
                </a:solidFill>
                <a:effectLst/>
                <a:latin typeface="Arial" panose="020B0604020202020204" pitchFamily="34" charset="0"/>
                <a:hlinkClick r:id="rId13"/>
              </a:rPr>
              <a:t>[13]</a:t>
            </a:r>
            <a:r>
              <a:rPr lang="en-US" b="0" i="0" u="none" strike="noStrike" baseline="30000" dirty="0">
                <a:solidFill>
                  <a:srgbClr val="0B0080"/>
                </a:solidFill>
                <a:effectLst/>
                <a:latin typeface="Arial" panose="020B0604020202020204" pitchFamily="34" charset="0"/>
                <a:hlinkClick r:id="rId14"/>
              </a:rPr>
              <a:t>[14]</a:t>
            </a:r>
            <a:r>
              <a:rPr lang="en-US" b="0" i="0" u="none" strike="noStrike" baseline="30000" dirty="0">
                <a:solidFill>
                  <a:srgbClr val="0B0080"/>
                </a:solidFill>
                <a:effectLst/>
                <a:latin typeface="Arial" panose="020B0604020202020204" pitchFamily="34" charset="0"/>
                <a:hlinkClick r:id="rId15"/>
              </a:rPr>
              <a:t>[15]</a:t>
            </a:r>
            <a:r>
              <a:rPr lang="en-US" b="0" i="0" u="none" strike="noStrike" baseline="30000" dirty="0">
                <a:solidFill>
                  <a:srgbClr val="0B0080"/>
                </a:solidFill>
                <a:effectLst/>
                <a:latin typeface="Arial" panose="020B0604020202020204" pitchFamily="34" charset="0"/>
                <a:hlinkClick r:id="rId16"/>
              </a:rPr>
              <a:t>[16]</a:t>
            </a:r>
            <a:r>
              <a:rPr lang="en-US" b="0" i="0" dirty="0">
                <a:solidFill>
                  <a:srgbClr val="202122"/>
                </a:solidFill>
                <a:effectLst/>
                <a:latin typeface="Arial" panose="020B0604020202020204" pitchFamily="34" charset="0"/>
              </a:rPr>
              <a:t> Some believe, however, that Halloween began solely as a Christian holiday, separate from ancient festivals like Samhain.</a:t>
            </a:r>
            <a:r>
              <a:rPr lang="en-US" b="0" i="0" u="none" strike="noStrike" baseline="30000" dirty="0">
                <a:solidFill>
                  <a:srgbClr val="0B0080"/>
                </a:solidFill>
                <a:effectLst/>
                <a:latin typeface="Arial" panose="020B0604020202020204" pitchFamily="34" charset="0"/>
                <a:hlinkClick r:id="rId17"/>
              </a:rPr>
              <a:t>[17]</a:t>
            </a:r>
            <a:r>
              <a:rPr lang="en-US" b="0" i="0" u="none" strike="noStrike" baseline="30000" dirty="0">
                <a:solidFill>
                  <a:srgbClr val="0B0080"/>
                </a:solidFill>
                <a:effectLst/>
                <a:latin typeface="Arial" panose="020B0604020202020204" pitchFamily="34" charset="0"/>
                <a:hlinkClick r:id="rId18"/>
              </a:rPr>
              <a:t>[18]</a:t>
            </a:r>
            <a:r>
              <a:rPr lang="en-US" b="0" i="0" u="none" strike="noStrike" baseline="30000" dirty="0">
                <a:solidFill>
                  <a:srgbClr val="0B0080"/>
                </a:solidFill>
                <a:effectLst/>
                <a:latin typeface="Arial" panose="020B0604020202020204" pitchFamily="34" charset="0"/>
                <a:hlinkClick r:id="rId19"/>
              </a:rPr>
              <a:t>[19]</a:t>
            </a:r>
            <a:r>
              <a:rPr lang="en-US" b="0" i="0" u="none" strike="noStrike" baseline="30000" dirty="0">
                <a:solidFill>
                  <a:srgbClr val="0B0080"/>
                </a:solidFill>
                <a:effectLst/>
                <a:latin typeface="Arial" panose="020B0604020202020204" pitchFamily="34" charset="0"/>
                <a:hlinkClick r:id="rId20"/>
              </a:rPr>
              <a:t>[20]</a:t>
            </a:r>
            <a:endParaRPr lang="en-US" b="0" i="0" dirty="0">
              <a:solidFill>
                <a:srgbClr val="202122"/>
              </a:solidFill>
              <a:effectLst/>
              <a:latin typeface="Arial" panose="020B0604020202020204" pitchFamily="34" charset="0"/>
            </a:endParaRPr>
          </a:p>
          <a:p>
            <a:endParaRPr lang="en-US" dirty="0"/>
          </a:p>
        </p:txBody>
      </p:sp>
      <p:pic>
        <p:nvPicPr>
          <p:cNvPr id="7" name="Video 6">
            <a:hlinkClick r:id="" action="ppaction://media"/>
            <a:extLst>
              <a:ext uri="{FF2B5EF4-FFF2-40B4-BE49-F238E27FC236}">
                <a16:creationId xmlns:a16="http://schemas.microsoft.com/office/drawing/2014/main" id="{27A1F47F-37A8-40D1-A63D-2DF8BCA22C3D}"/>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21"/>
          <a:stretch>
            <a:fillRect/>
          </a:stretch>
        </p:blipFill>
        <p:spPr>
          <a:xfrm>
            <a:off x="9906000" y="5143500"/>
            <a:ext cx="2285999" cy="1714500"/>
          </a:xfrm>
          <a:prstGeom prst="rect">
            <a:avLst/>
          </a:prstGeom>
        </p:spPr>
      </p:pic>
    </p:spTree>
    <p:custDataLst>
      <p:tags r:id="rId1"/>
    </p:custDataLst>
    <p:extLst>
      <p:ext uri="{BB962C8B-B14F-4D97-AF65-F5344CB8AC3E}">
        <p14:creationId xmlns:p14="http://schemas.microsoft.com/office/powerpoint/2010/main" val="2697644784"/>
      </p:ext>
    </p:extLst>
  </p:cSld>
  <p:clrMapOvr>
    <a:masterClrMapping/>
  </p:clrMapOvr>
  <mc:AlternateContent xmlns:mc="http://schemas.openxmlformats.org/markup-compatibility/2006" xmlns:p14="http://schemas.microsoft.com/office/powerpoint/2010/main">
    <mc:Choice Requires="p14">
      <p:transition spd="slow" p14:dur="2000" advTm="49656"/>
    </mc:Choice>
    <mc:Fallback xmlns="">
      <p:transition spd="slow" advTm="49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arn(inVertical)">
                                      <p:cBhvr>
                                        <p:cTn id="1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FE5D4-9554-4972-93C7-015B08CEBC7B}"/>
              </a:ext>
            </a:extLst>
          </p:cNvPr>
          <p:cNvSpPr>
            <a:spLocks noGrp="1"/>
          </p:cNvSpPr>
          <p:nvPr>
            <p:ph type="title"/>
          </p:nvPr>
        </p:nvSpPr>
        <p:spPr/>
        <p:txBody>
          <a:bodyPr/>
          <a:lstStyle/>
          <a:p>
            <a:r>
              <a:rPr lang="en-US" dirty="0"/>
              <a:t>Here are some quizzes</a:t>
            </a:r>
          </a:p>
        </p:txBody>
      </p:sp>
      <p:sp>
        <p:nvSpPr>
          <p:cNvPr id="3" name="Content Placeholder 2">
            <a:extLst>
              <a:ext uri="{FF2B5EF4-FFF2-40B4-BE49-F238E27FC236}">
                <a16:creationId xmlns:a16="http://schemas.microsoft.com/office/drawing/2014/main" id="{46505C48-D764-4584-A1E3-BDCF36A905CA}"/>
              </a:ext>
            </a:extLst>
          </p:cNvPr>
          <p:cNvSpPr>
            <a:spLocks noGrp="1"/>
          </p:cNvSpPr>
          <p:nvPr>
            <p:ph idx="1"/>
          </p:nvPr>
        </p:nvSpPr>
        <p:spPr/>
        <p:txBody>
          <a:bodyPr/>
          <a:lstStyle/>
          <a:p>
            <a:r>
              <a:rPr lang="en-US" dirty="0"/>
              <a:t>Go to </a:t>
            </a:r>
            <a:r>
              <a:rPr lang="en-US" dirty="0">
                <a:hlinkClick r:id="rId5"/>
              </a:rPr>
              <a:t>https://quizizz.com/join</a:t>
            </a:r>
            <a:r>
              <a:rPr lang="en-US" dirty="0"/>
              <a:t> or </a:t>
            </a:r>
            <a:r>
              <a:rPr lang="en-US" dirty="0">
                <a:hlinkClick r:id="rId6"/>
              </a:rPr>
              <a:t>https://quizizz.com/join/pre-game/running/U2FsdGVkX19nxenqZEr2bDoU93noElB8cEjz%252FgZEyulRXTpkyJ%252FaXi%252FHo%252F4SnE%252Bb20yq31qoWg8DMkxKvnildL3seJANDfHHzAIeuNC3Kqk%253D/start</a:t>
            </a:r>
            <a:r>
              <a:rPr lang="en-US" dirty="0"/>
              <a:t> and enter the code given below.</a:t>
            </a:r>
          </a:p>
          <a:p>
            <a:endParaRPr lang="en-US" dirty="0"/>
          </a:p>
          <a:p>
            <a:r>
              <a:rPr lang="en-US" sz="4400" b="1" dirty="0"/>
              <a:t> 58508608 </a:t>
            </a:r>
          </a:p>
        </p:txBody>
      </p:sp>
      <p:pic>
        <p:nvPicPr>
          <p:cNvPr id="8" name="Video 7">
            <a:hlinkClick r:id="" action="ppaction://media"/>
            <a:extLst>
              <a:ext uri="{FF2B5EF4-FFF2-40B4-BE49-F238E27FC236}">
                <a16:creationId xmlns:a16="http://schemas.microsoft.com/office/drawing/2014/main" id="{17C1626A-264C-41F3-B9D9-63821E800238}"/>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custDataLst>
      <p:tags r:id="rId1"/>
    </p:custDataLst>
    <p:extLst>
      <p:ext uri="{BB962C8B-B14F-4D97-AF65-F5344CB8AC3E}">
        <p14:creationId xmlns:p14="http://schemas.microsoft.com/office/powerpoint/2010/main" val="40907887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31295">
        <p15:prstTrans prst="crush"/>
      </p:transition>
    </mc:Choice>
    <mc:Fallback xmlns="">
      <p:transition spd="slow" advTm="312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wipe(down)">
                                      <p:cBhvr>
                                        <p:cTn id="18" dur="580">
                                          <p:stCondLst>
                                            <p:cond delay="0"/>
                                          </p:stCondLst>
                                        </p:cTn>
                                        <p:tgtEl>
                                          <p:spTgt spid="3">
                                            <p:txEl>
                                              <p:pRg st="0" end="0"/>
                                            </p:txEl>
                                          </p:spTgt>
                                        </p:tgtEl>
                                      </p:cBhvr>
                                    </p:animEffect>
                                    <p:anim calcmode="lin" valueType="num">
                                      <p:cBhvr>
                                        <p:cTn id="19"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4" dur="26">
                                          <p:stCondLst>
                                            <p:cond delay="650"/>
                                          </p:stCondLst>
                                        </p:cTn>
                                        <p:tgtEl>
                                          <p:spTgt spid="3">
                                            <p:txEl>
                                              <p:pRg st="0" end="0"/>
                                            </p:txEl>
                                          </p:spTgt>
                                        </p:tgtEl>
                                      </p:cBhvr>
                                      <p:to x="100000" y="60000"/>
                                    </p:animScale>
                                    <p:animScale>
                                      <p:cBhvr>
                                        <p:cTn id="25" dur="166" decel="50000">
                                          <p:stCondLst>
                                            <p:cond delay="676"/>
                                          </p:stCondLst>
                                        </p:cTn>
                                        <p:tgtEl>
                                          <p:spTgt spid="3">
                                            <p:txEl>
                                              <p:pRg st="0" end="0"/>
                                            </p:txEl>
                                          </p:spTgt>
                                        </p:tgtEl>
                                      </p:cBhvr>
                                      <p:to x="100000" y="100000"/>
                                    </p:animScale>
                                    <p:animScale>
                                      <p:cBhvr>
                                        <p:cTn id="26" dur="26">
                                          <p:stCondLst>
                                            <p:cond delay="1312"/>
                                          </p:stCondLst>
                                        </p:cTn>
                                        <p:tgtEl>
                                          <p:spTgt spid="3">
                                            <p:txEl>
                                              <p:pRg st="0" end="0"/>
                                            </p:txEl>
                                          </p:spTgt>
                                        </p:tgtEl>
                                      </p:cBhvr>
                                      <p:to x="100000" y="80000"/>
                                    </p:animScale>
                                    <p:animScale>
                                      <p:cBhvr>
                                        <p:cTn id="27" dur="166" decel="50000">
                                          <p:stCondLst>
                                            <p:cond delay="1338"/>
                                          </p:stCondLst>
                                        </p:cTn>
                                        <p:tgtEl>
                                          <p:spTgt spid="3">
                                            <p:txEl>
                                              <p:pRg st="0" end="0"/>
                                            </p:txEl>
                                          </p:spTgt>
                                        </p:tgtEl>
                                      </p:cBhvr>
                                      <p:to x="100000" y="100000"/>
                                    </p:animScale>
                                    <p:animScale>
                                      <p:cBhvr>
                                        <p:cTn id="28" dur="26">
                                          <p:stCondLst>
                                            <p:cond delay="1642"/>
                                          </p:stCondLst>
                                        </p:cTn>
                                        <p:tgtEl>
                                          <p:spTgt spid="3">
                                            <p:txEl>
                                              <p:pRg st="0" end="0"/>
                                            </p:txEl>
                                          </p:spTgt>
                                        </p:tgtEl>
                                      </p:cBhvr>
                                      <p:to x="100000" y="90000"/>
                                    </p:animScale>
                                    <p:animScale>
                                      <p:cBhvr>
                                        <p:cTn id="29" dur="166" decel="50000">
                                          <p:stCondLst>
                                            <p:cond delay="1668"/>
                                          </p:stCondLst>
                                        </p:cTn>
                                        <p:tgtEl>
                                          <p:spTgt spid="3">
                                            <p:txEl>
                                              <p:pRg st="0" end="0"/>
                                            </p:txEl>
                                          </p:spTgt>
                                        </p:tgtEl>
                                      </p:cBhvr>
                                      <p:to x="100000" y="100000"/>
                                    </p:animScale>
                                    <p:animScale>
                                      <p:cBhvr>
                                        <p:cTn id="30" dur="26">
                                          <p:stCondLst>
                                            <p:cond delay="1808"/>
                                          </p:stCondLst>
                                        </p:cTn>
                                        <p:tgtEl>
                                          <p:spTgt spid="3">
                                            <p:txEl>
                                              <p:pRg st="0" end="0"/>
                                            </p:txEl>
                                          </p:spTgt>
                                        </p:tgtEl>
                                      </p:cBhvr>
                                      <p:to x="100000" y="95000"/>
                                    </p:animScale>
                                    <p:animScale>
                                      <p:cBhvr>
                                        <p:cTn id="31" dur="166" decel="50000">
                                          <p:stCondLst>
                                            <p:cond delay="1834"/>
                                          </p:stCondLst>
                                        </p:cTn>
                                        <p:tgtEl>
                                          <p:spTgt spid="3">
                                            <p:txEl>
                                              <p:pRg st="0" end="0"/>
                                            </p:txEl>
                                          </p:spTgt>
                                        </p:tgtEl>
                                      </p:cBhvr>
                                      <p:to x="100000" y="100000"/>
                                    </p:animScale>
                                  </p:childTnLst>
                                </p:cTn>
                              </p:par>
                              <p:par>
                                <p:cTn id="32" presetID="26" presetClass="entr" presetSubtype="0" fill="hold" nodeType="withEffect">
                                  <p:stCondLst>
                                    <p:cond delay="0"/>
                                  </p:stCondLst>
                                  <p:childTnLst>
                                    <p:set>
                                      <p:cBhvr>
                                        <p:cTn id="33" dur="1" fill="hold">
                                          <p:stCondLst>
                                            <p:cond delay="0"/>
                                          </p:stCondLst>
                                        </p:cTn>
                                        <p:tgtEl>
                                          <p:spTgt spid="3">
                                            <p:txEl>
                                              <p:pRg st="2" end="2"/>
                                            </p:txEl>
                                          </p:spTgt>
                                        </p:tgtEl>
                                        <p:attrNameLst>
                                          <p:attrName>style.visibility</p:attrName>
                                        </p:attrNameLst>
                                      </p:cBhvr>
                                      <p:to>
                                        <p:strVal val="visible"/>
                                      </p:to>
                                    </p:set>
                                    <p:animEffect transition="in" filter="wipe(down)">
                                      <p:cBhvr>
                                        <p:cTn id="34" dur="580">
                                          <p:stCondLst>
                                            <p:cond delay="0"/>
                                          </p:stCondLst>
                                        </p:cTn>
                                        <p:tgtEl>
                                          <p:spTgt spid="3">
                                            <p:txEl>
                                              <p:pRg st="2" end="2"/>
                                            </p:txEl>
                                          </p:spTgt>
                                        </p:tgtEl>
                                      </p:cBhvr>
                                    </p:animEffect>
                                    <p:anim calcmode="lin" valueType="num">
                                      <p:cBhvr>
                                        <p:cTn id="35"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36"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37"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8"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9"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40" dur="26">
                                          <p:stCondLst>
                                            <p:cond delay="650"/>
                                          </p:stCondLst>
                                        </p:cTn>
                                        <p:tgtEl>
                                          <p:spTgt spid="3">
                                            <p:txEl>
                                              <p:pRg st="2" end="2"/>
                                            </p:txEl>
                                          </p:spTgt>
                                        </p:tgtEl>
                                      </p:cBhvr>
                                      <p:to x="100000" y="60000"/>
                                    </p:animScale>
                                    <p:animScale>
                                      <p:cBhvr>
                                        <p:cTn id="41" dur="166" decel="50000">
                                          <p:stCondLst>
                                            <p:cond delay="676"/>
                                          </p:stCondLst>
                                        </p:cTn>
                                        <p:tgtEl>
                                          <p:spTgt spid="3">
                                            <p:txEl>
                                              <p:pRg st="2" end="2"/>
                                            </p:txEl>
                                          </p:spTgt>
                                        </p:tgtEl>
                                      </p:cBhvr>
                                      <p:to x="100000" y="100000"/>
                                    </p:animScale>
                                    <p:animScale>
                                      <p:cBhvr>
                                        <p:cTn id="42" dur="26">
                                          <p:stCondLst>
                                            <p:cond delay="1312"/>
                                          </p:stCondLst>
                                        </p:cTn>
                                        <p:tgtEl>
                                          <p:spTgt spid="3">
                                            <p:txEl>
                                              <p:pRg st="2" end="2"/>
                                            </p:txEl>
                                          </p:spTgt>
                                        </p:tgtEl>
                                      </p:cBhvr>
                                      <p:to x="100000" y="80000"/>
                                    </p:animScale>
                                    <p:animScale>
                                      <p:cBhvr>
                                        <p:cTn id="43" dur="166" decel="50000">
                                          <p:stCondLst>
                                            <p:cond delay="1338"/>
                                          </p:stCondLst>
                                        </p:cTn>
                                        <p:tgtEl>
                                          <p:spTgt spid="3">
                                            <p:txEl>
                                              <p:pRg st="2" end="2"/>
                                            </p:txEl>
                                          </p:spTgt>
                                        </p:tgtEl>
                                      </p:cBhvr>
                                      <p:to x="100000" y="100000"/>
                                    </p:animScale>
                                    <p:animScale>
                                      <p:cBhvr>
                                        <p:cTn id="44" dur="26">
                                          <p:stCondLst>
                                            <p:cond delay="1642"/>
                                          </p:stCondLst>
                                        </p:cTn>
                                        <p:tgtEl>
                                          <p:spTgt spid="3">
                                            <p:txEl>
                                              <p:pRg st="2" end="2"/>
                                            </p:txEl>
                                          </p:spTgt>
                                        </p:tgtEl>
                                      </p:cBhvr>
                                      <p:to x="100000" y="90000"/>
                                    </p:animScale>
                                    <p:animScale>
                                      <p:cBhvr>
                                        <p:cTn id="45" dur="166" decel="50000">
                                          <p:stCondLst>
                                            <p:cond delay="1668"/>
                                          </p:stCondLst>
                                        </p:cTn>
                                        <p:tgtEl>
                                          <p:spTgt spid="3">
                                            <p:txEl>
                                              <p:pRg st="2" end="2"/>
                                            </p:txEl>
                                          </p:spTgt>
                                        </p:tgtEl>
                                      </p:cBhvr>
                                      <p:to x="100000" y="100000"/>
                                    </p:animScale>
                                    <p:animScale>
                                      <p:cBhvr>
                                        <p:cTn id="46" dur="26">
                                          <p:stCondLst>
                                            <p:cond delay="1808"/>
                                          </p:stCondLst>
                                        </p:cTn>
                                        <p:tgtEl>
                                          <p:spTgt spid="3">
                                            <p:txEl>
                                              <p:pRg st="2" end="2"/>
                                            </p:txEl>
                                          </p:spTgt>
                                        </p:tgtEl>
                                      </p:cBhvr>
                                      <p:to x="100000" y="95000"/>
                                    </p:animScale>
                                    <p:animScale>
                                      <p:cBhvr>
                                        <p:cTn id="47" dur="166" decel="50000">
                                          <p:stCondLst>
                                            <p:cond delay="1834"/>
                                          </p:stCondLst>
                                        </p:cTn>
                                        <p:tgtEl>
                                          <p:spTgt spid="3">
                                            <p:txEl>
                                              <p:pRg st="2" end="2"/>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video>
              <p:cMediaNode vol="80000">
                <p:cTn id="48" fill="hold" display="0">
                  <p:stCondLst>
                    <p:cond delay="indefinite"/>
                  </p:stCondLst>
                </p:cTn>
                <p:tgtEl>
                  <p:spTgt spid="8"/>
                </p:tgtEl>
              </p:cMediaNode>
            </p:video>
            <p:seq concurrent="1" nextAc="seek">
              <p:cTn id="49" restart="whenNotActive" fill="hold" evtFilter="cancelBubble" nodeType="interactiveSeq">
                <p:stCondLst>
                  <p:cond evt="onClick" delay="0">
                    <p:tgtEl>
                      <p:spTgt spid="8"/>
                    </p:tgtEl>
                  </p:cond>
                </p:stCondLst>
                <p:endSync evt="end" delay="0">
                  <p:rtn val="all"/>
                </p:endSync>
                <p:childTnLst>
                  <p:par>
                    <p:cTn id="50" fill="hold">
                      <p:stCondLst>
                        <p:cond delay="0"/>
                      </p:stCondLst>
                      <p:childTnLst>
                        <p:par>
                          <p:cTn id="51" fill="hold">
                            <p:stCondLst>
                              <p:cond delay="0"/>
                            </p:stCondLst>
                            <p:childTnLst>
                              <p:par>
                                <p:cTn id="52" presetID="2" presetClass="mediacall" presetSubtype="0" fill="hold" nodeType="clickEffect">
                                  <p:stCondLst>
                                    <p:cond delay="0"/>
                                  </p:stCondLst>
                                  <p:childTnLst>
                                    <p:cmd type="call" cmd="togglePause">
                                      <p:cBhvr>
                                        <p:cTn id="53" dur="1" fill="hold"/>
                                        <p:tgtEl>
                                          <p:spTgt spid="8"/>
                                        </p:tgtEl>
                                      </p:cBhvr>
                                    </p:cmd>
                                  </p:childTnLst>
                                </p:cTn>
                              </p:par>
                            </p:childTnLst>
                          </p:cTn>
                        </p:par>
                      </p:childTnLst>
                    </p:cTn>
                  </p:par>
                </p:childTnLst>
              </p:cTn>
              <p:nextCondLst>
                <p:cond evt="onClick" delay="0">
                  <p:tgtEl>
                    <p:spTgt spid="8"/>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5FF29-6EC3-454A-81C9-FB2F77AFA576}"/>
              </a:ext>
            </a:extLst>
          </p:cNvPr>
          <p:cNvSpPr>
            <a:spLocks noGrp="1"/>
          </p:cNvSpPr>
          <p:nvPr>
            <p:ph type="title"/>
          </p:nvPr>
        </p:nvSpPr>
        <p:spPr/>
        <p:txBody>
          <a:bodyPr/>
          <a:lstStyle/>
          <a:p>
            <a:r>
              <a:rPr lang="en-US" dirty="0"/>
              <a:t>Now back to work</a:t>
            </a:r>
          </a:p>
        </p:txBody>
      </p:sp>
      <p:sp>
        <p:nvSpPr>
          <p:cNvPr id="3" name="Content Placeholder 2">
            <a:extLst>
              <a:ext uri="{FF2B5EF4-FFF2-40B4-BE49-F238E27FC236}">
                <a16:creationId xmlns:a16="http://schemas.microsoft.com/office/drawing/2014/main" id="{84335B51-59B1-42C1-8DDD-34073BFF225B}"/>
              </a:ext>
            </a:extLst>
          </p:cNvPr>
          <p:cNvSpPr>
            <a:spLocks noGrp="1"/>
          </p:cNvSpPr>
          <p:nvPr>
            <p:ph idx="1"/>
          </p:nvPr>
        </p:nvSpPr>
        <p:spPr/>
        <p:txBody>
          <a:bodyPr/>
          <a:lstStyle/>
          <a:p>
            <a:pPr algn="l"/>
            <a:r>
              <a:rPr lang="en-US" b="0" i="0" dirty="0">
                <a:solidFill>
                  <a:srgbClr val="181818"/>
                </a:solidFill>
                <a:effectLst/>
                <a:latin typeface="open-sans"/>
              </a:rPr>
              <a:t>Halloween is a holiday celebrated each year on October 31, and Halloween 2020 will occur on Saturday, October 31. The tradition originated with the ancient Celtic festival of </a:t>
            </a:r>
            <a:r>
              <a:rPr lang="en-US" b="0" i="0" u="sng" dirty="0">
                <a:solidFill>
                  <a:srgbClr val="E80C30"/>
                </a:solidFill>
                <a:effectLst/>
                <a:latin typeface="open-sans"/>
                <a:hlinkClick r:id="rId5"/>
              </a:rPr>
              <a:t>Samhain</a:t>
            </a:r>
            <a:r>
              <a:rPr lang="en-US" b="0" i="0" dirty="0">
                <a:solidFill>
                  <a:srgbClr val="181818"/>
                </a:solidFill>
                <a:effectLst/>
                <a:latin typeface="open-sans"/>
              </a:rPr>
              <a:t>, when people would light bonfires and wear costumes to ward off ghosts. In the eighth century, Pope Gregory III designated November 1 as a time to honor all saints. Soon, All Saints Day incorporated some of the traditions of Samhain. The evening before was known as All Hallows Eve, and later Halloween. Over time, Halloween evolved into a day of activities like trick-or-treating, carving jack-o-lanterns, festive gatherings, donning costumes and eating treats.</a:t>
            </a:r>
          </a:p>
          <a:p>
            <a:pPr algn="l"/>
            <a:r>
              <a:rPr lang="en-US" b="1" i="0" dirty="0">
                <a:solidFill>
                  <a:srgbClr val="181818"/>
                </a:solidFill>
                <a:effectLst/>
                <a:latin typeface="open-sans"/>
              </a:rPr>
              <a:t>READ MORE</a:t>
            </a:r>
            <a:r>
              <a:rPr lang="en-US" b="0" i="0" dirty="0">
                <a:solidFill>
                  <a:srgbClr val="181818"/>
                </a:solidFill>
                <a:effectLst/>
                <a:latin typeface="open-sans"/>
              </a:rPr>
              <a:t>: </a:t>
            </a:r>
            <a:r>
              <a:rPr lang="en-US" b="1" i="0" u="sng" dirty="0">
                <a:solidFill>
                  <a:srgbClr val="E80C30"/>
                </a:solidFill>
                <a:effectLst/>
                <a:latin typeface="open-sans"/>
                <a:hlinkClick r:id="rId6"/>
              </a:rPr>
              <a:t>Best Halloween Costume Ideas Inspired by History</a:t>
            </a:r>
            <a:endParaRPr lang="en-US" b="0" i="0" dirty="0">
              <a:solidFill>
                <a:srgbClr val="181818"/>
              </a:solidFill>
              <a:effectLst/>
              <a:latin typeface="open-sans"/>
            </a:endParaRPr>
          </a:p>
          <a:p>
            <a:pPr algn="l"/>
            <a:r>
              <a:rPr lang="en-US" b="0" i="0" dirty="0">
                <a:solidFill>
                  <a:srgbClr val="181818"/>
                </a:solidFill>
                <a:effectLst/>
                <a:latin typeface="open-sans"/>
              </a:rPr>
              <a:t>Ancient Origins of Halloween</a:t>
            </a:r>
          </a:p>
          <a:p>
            <a:endParaRPr lang="en-US" dirty="0"/>
          </a:p>
        </p:txBody>
      </p:sp>
      <p:pic>
        <p:nvPicPr>
          <p:cNvPr id="6" name="Video 5">
            <a:hlinkClick r:id="" action="ppaction://media"/>
            <a:extLst>
              <a:ext uri="{FF2B5EF4-FFF2-40B4-BE49-F238E27FC236}">
                <a16:creationId xmlns:a16="http://schemas.microsoft.com/office/drawing/2014/main" id="{6FDE29DF-54F8-43C3-9598-7BF1A8E7AD95}"/>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custDataLst>
      <p:tags r:id="rId1"/>
    </p:custDataLst>
    <p:extLst>
      <p:ext uri="{BB962C8B-B14F-4D97-AF65-F5344CB8AC3E}">
        <p14:creationId xmlns:p14="http://schemas.microsoft.com/office/powerpoint/2010/main" val="4287431758"/>
      </p:ext>
    </p:extLst>
  </p:cSld>
  <p:clrMapOvr>
    <a:masterClrMapping/>
  </p:clrMapOvr>
  <mc:AlternateContent xmlns:mc="http://schemas.openxmlformats.org/markup-compatibility/2006" xmlns:p14="http://schemas.microsoft.com/office/powerpoint/2010/main">
    <mc:Choice Requires="p14">
      <p:transition spd="slow" p14:dur="2000" advTm="85473"/>
    </mc:Choice>
    <mc:Fallback xmlns="">
      <p:transition spd="slow" advTm="85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circle(in)">
                                      <p:cBhvr>
                                        <p:cTn id="16" dur="2000"/>
                                        <p:tgtEl>
                                          <p:spTgt spid="3">
                                            <p:txEl>
                                              <p:pRg st="0" end="0"/>
                                            </p:txEl>
                                          </p:spTgt>
                                        </p:tgtEl>
                                      </p:cBhvr>
                                    </p:animEffect>
                                  </p:childTnLst>
                                </p:cTn>
                              </p:par>
                              <p:par>
                                <p:cTn id="17" presetID="6" presetClass="entr" presetSubtype="16"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circle(in)">
                                      <p:cBhvr>
                                        <p:cTn id="19" dur="2000"/>
                                        <p:tgtEl>
                                          <p:spTgt spid="3">
                                            <p:txEl>
                                              <p:pRg st="1" end="1"/>
                                            </p:txEl>
                                          </p:spTgt>
                                        </p:tgtEl>
                                      </p:cBhvr>
                                    </p:animEffect>
                                  </p:childTnLst>
                                </p:cTn>
                              </p:par>
                              <p:par>
                                <p:cTn id="20" presetID="6" presetClass="entr" presetSubtype="16"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6"/>
                </p:tgtEl>
              </p:cMediaNode>
            </p:video>
            <p:seq concurrent="1" nextAc="seek">
              <p:cTn id="24" restart="whenNotActive" fill="hold" evtFilter="cancelBubble" nodeType="interactiveSeq">
                <p:stCondLst>
                  <p:cond evt="onClick" delay="0">
                    <p:tgtEl>
                      <p:spTgt spid="6"/>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6"/>
                                        </p:tgtEl>
                                      </p:cBhvr>
                                    </p:cmd>
                                  </p:childTnLst>
                                </p:cTn>
                              </p:par>
                            </p:childTnLst>
                          </p:cTn>
                        </p:par>
                      </p:childTnLst>
                    </p:cTn>
                  </p:par>
                </p:childTnLst>
              </p:cTn>
              <p:nextCondLst>
                <p:cond evt="onClick" delay="0">
                  <p:tgtEl>
                    <p:spTgt spid="6"/>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D547-C01E-4E20-A1DD-A4DA6EEA4ED3}"/>
              </a:ext>
            </a:extLst>
          </p:cNvPr>
          <p:cNvSpPr>
            <a:spLocks noGrp="1"/>
          </p:cNvSpPr>
          <p:nvPr>
            <p:ph type="title"/>
          </p:nvPr>
        </p:nvSpPr>
        <p:spPr/>
        <p:txBody>
          <a:bodyPr/>
          <a:lstStyle/>
          <a:p>
            <a:r>
              <a:rPr lang="en-US" dirty="0"/>
              <a:t>THE END!!!!</a:t>
            </a:r>
          </a:p>
        </p:txBody>
      </p:sp>
      <p:pic>
        <p:nvPicPr>
          <p:cNvPr id="5" name="Content Placeholder 4">
            <a:extLst>
              <a:ext uri="{FF2B5EF4-FFF2-40B4-BE49-F238E27FC236}">
                <a16:creationId xmlns:a16="http://schemas.microsoft.com/office/drawing/2014/main" id="{D284B32C-CF14-4CEA-8ED3-6549F4B432D6}"/>
              </a:ext>
            </a:extLst>
          </p:cNvPr>
          <p:cNvPicPr>
            <a:picLocks noGrp="1" noChangeAspect="1"/>
          </p:cNvPicPr>
          <p:nvPr>
            <p:ph idx="1"/>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691835" y="758180"/>
            <a:ext cx="5641182" cy="3760788"/>
          </a:xfrm>
          <a:prstGeom prst="rect">
            <a:avLst/>
          </a:prstGeom>
          <a:ln w="228600" cap="sq" cmpd="thickThin">
            <a:solidFill>
              <a:srgbClr val="000000"/>
            </a:solidFill>
            <a:prstDash val="solid"/>
            <a:miter lim="800000"/>
          </a:ln>
          <a:effectLst>
            <a:innerShdw blurRad="76200">
              <a:srgbClr val="000000"/>
            </a:innerShdw>
          </a:effectLst>
        </p:spPr>
      </p:pic>
      <p:sp>
        <p:nvSpPr>
          <p:cNvPr id="6" name="TextBox 5">
            <a:extLst>
              <a:ext uri="{FF2B5EF4-FFF2-40B4-BE49-F238E27FC236}">
                <a16:creationId xmlns:a16="http://schemas.microsoft.com/office/drawing/2014/main" id="{51FE9BF6-AC21-43EA-A89E-6B1623CA4E91}"/>
              </a:ext>
            </a:extLst>
          </p:cNvPr>
          <p:cNvSpPr txBox="1"/>
          <p:nvPr/>
        </p:nvSpPr>
        <p:spPr>
          <a:xfrm>
            <a:off x="3305572" y="5868988"/>
            <a:ext cx="5641182" cy="230832"/>
          </a:xfrm>
          <a:prstGeom prst="rect">
            <a:avLst/>
          </a:prstGeom>
          <a:noFill/>
        </p:spPr>
        <p:txBody>
          <a:bodyPr wrap="square" rtlCol="0">
            <a:spAutoFit/>
          </a:bodyPr>
          <a:lstStyle/>
          <a:p>
            <a:r>
              <a:rPr lang="en-US" sz="900">
                <a:hlinkClick r:id="rId5" tooltip="http://www.thelastamericanvagabond.com/21st-century-demonology/part-5-cast-index-ceremony-metaphysic-ecosystem/"/>
              </a:rPr>
              <a:t>This Photo</a:t>
            </a:r>
            <a:r>
              <a:rPr lang="en-US" sz="900"/>
              <a:t> by Unknown Author is licensed under </a:t>
            </a:r>
            <a:r>
              <a:rPr lang="en-US" sz="900">
                <a:hlinkClick r:id="rId6" tooltip="https://creativecommons.org/licenses/by-nd/3.0/"/>
              </a:rPr>
              <a:t>CC BY-ND</a:t>
            </a:r>
            <a:endParaRPr lang="en-US" sz="900"/>
          </a:p>
        </p:txBody>
      </p:sp>
      <p:pic>
        <p:nvPicPr>
          <p:cNvPr id="8" name="Video 7">
            <a:hlinkClick r:id="" action="ppaction://media"/>
            <a:extLst>
              <a:ext uri="{FF2B5EF4-FFF2-40B4-BE49-F238E27FC236}">
                <a16:creationId xmlns:a16="http://schemas.microsoft.com/office/drawing/2014/main" id="{570B887A-440B-41FC-860B-7C3F488C91D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946026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advTm="8469">
        <p15:prstTrans prst="origami"/>
      </p:transition>
    </mc:Choice>
    <mc:Fallback xmlns="">
      <p:transition spd="slow" advTm="84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6" presetClass="exit" presetSubtype="0" fill="hold" grpId="0" nodeType="clickEffect">
                                  <p:stCondLst>
                                    <p:cond delay="0"/>
                                  </p:stCondLst>
                                  <p:childTnLst>
                                    <p:animEffect transition="out" filter="wipe(down)">
                                      <p:cBhvr>
                                        <p:cTn id="10" dur="180" accel="50000">
                                          <p:stCondLst>
                                            <p:cond delay="1820"/>
                                          </p:stCondLst>
                                        </p:cTn>
                                        <p:tgtEl>
                                          <p:spTgt spid="2"/>
                                        </p:tgtEl>
                                      </p:cBhvr>
                                    </p:animEffect>
                                    <p:anim calcmode="lin" valueType="num">
                                      <p:cBhvr>
                                        <p:cTn id="11" dur="1822" tmFilter="0,0; 0.14,0.31; 0.43,0.73; 0.71,0.91; 1.0,1.0">
                                          <p:stCondLst>
                                            <p:cond delay="0"/>
                                          </p:stCondLst>
                                        </p:cTn>
                                        <p:tgtEl>
                                          <p:spTgt spid="2"/>
                                        </p:tgtEl>
                                        <p:attrNameLst>
                                          <p:attrName>ppt_x</p:attrName>
                                        </p:attrNameLst>
                                      </p:cBhvr>
                                      <p:tavLst>
                                        <p:tav tm="0">
                                          <p:val>
                                            <p:strVal val="ppt_x"/>
                                          </p:val>
                                        </p:tav>
                                        <p:tav tm="100000">
                                          <p:val>
                                            <p:strVal val="#ppt_x+0.25"/>
                                          </p:val>
                                        </p:tav>
                                      </p:tavLst>
                                    </p:anim>
                                    <p:anim calcmode="lin" valueType="num">
                                      <p:cBhvr>
                                        <p:cTn id="12" dur="178">
                                          <p:stCondLst>
                                            <p:cond delay="1822"/>
                                          </p:stCondLst>
                                        </p:cTn>
                                        <p:tgtEl>
                                          <p:spTgt spid="2"/>
                                        </p:tgtEl>
                                        <p:attrNameLst>
                                          <p:attrName>ppt_x</p:attrName>
                                        </p:attrNameLst>
                                      </p:cBhvr>
                                      <p:tavLst>
                                        <p:tav tm="0">
                                          <p:val>
                                            <p:strVal val="ppt_x"/>
                                          </p:val>
                                        </p:tav>
                                        <p:tav tm="100000">
                                          <p:val>
                                            <p:strVal val="ppt_x"/>
                                          </p:val>
                                        </p:tav>
                                      </p:tavLst>
                                    </p:anim>
                                    <p:anim calcmode="lin" valueType="num">
                                      <p:cBhvr>
                                        <p:cTn id="13" dur="664" tmFilter="0.0,0.0;0.25,0.07;0.50,0.2;0.75,0.467;1.0,1.0">
                                          <p:stCondLst>
                                            <p:cond delay="0"/>
                                          </p:stCondLst>
                                        </p:cTn>
                                        <p:tgtEl>
                                          <p:spTgt spid="2"/>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4" dur="664" tmFilter="0, 0; 0.125,0.2665; 0.25,0.4; 0.375,0.465; 0.5,0.5;  0.625,0.535; 0.75,0.6; 0.875,0.7335; 1,1">
                                          <p:stCondLst>
                                            <p:cond delay="664"/>
                                          </p:stCondLst>
                                        </p:cTn>
                                        <p:tgtEl>
                                          <p:spTgt spid="2"/>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5" dur="332" tmFilter="0, 0; 0.125,0.2665; 0.25,0.4; 0.375,0.465; 0.5,0.5;  0.625,0.535; 0.75,0.6; 0.875,0.7335; 1,1">
                                          <p:stCondLst>
                                            <p:cond delay="1324"/>
                                          </p:stCondLst>
                                        </p:cTn>
                                        <p:tgtEl>
                                          <p:spTgt spid="2"/>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6" dur="164" tmFilter="0, 0; 0.125,0.2665; 0.25,0.4; 0.375,0.465; 0.5,0.5;  0.625,0.535; 0.75,0.6; 0.875,0.7335; 1,1">
                                          <p:stCondLst>
                                            <p:cond delay="1656"/>
                                          </p:stCondLst>
                                        </p:cTn>
                                        <p:tgtEl>
                                          <p:spTgt spid="2"/>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7" dur="180" accel="50000">
                                          <p:stCondLst>
                                            <p:cond delay="1820"/>
                                          </p:stCondLst>
                                        </p:cTn>
                                        <p:tgtEl>
                                          <p:spTgt spid="2"/>
                                        </p:tgtEl>
                                        <p:attrNameLst>
                                          <p:attrName>ppt_y</p:attrName>
                                        </p:attrNameLst>
                                      </p:cBhvr>
                                      <p:tavLst>
                                        <p:tav tm="0">
                                          <p:val>
                                            <p:strVal val="ppt_y"/>
                                          </p:val>
                                        </p:tav>
                                        <p:tav tm="100000">
                                          <p:val>
                                            <p:strVal val="ppt_y+ppt_h"/>
                                          </p:val>
                                        </p:tav>
                                      </p:tavLst>
                                    </p:anim>
                                    <p:animScale>
                                      <p:cBhvr>
                                        <p:cTn id="18" dur="26">
                                          <p:stCondLst>
                                            <p:cond delay="620"/>
                                          </p:stCondLst>
                                        </p:cTn>
                                        <p:tgtEl>
                                          <p:spTgt spid="2"/>
                                        </p:tgtEl>
                                      </p:cBhvr>
                                      <p:to x="100000" y="60000"/>
                                    </p:animScale>
                                    <p:animScale>
                                      <p:cBhvr>
                                        <p:cTn id="19" dur="166" decel="50000">
                                          <p:stCondLst>
                                            <p:cond delay="646"/>
                                          </p:stCondLst>
                                        </p:cTn>
                                        <p:tgtEl>
                                          <p:spTgt spid="2"/>
                                        </p:tgtEl>
                                      </p:cBhvr>
                                      <p:to x="100000" y="100000"/>
                                    </p:animScale>
                                    <p:animScale>
                                      <p:cBhvr>
                                        <p:cTn id="20" dur="26">
                                          <p:stCondLst>
                                            <p:cond delay="1312"/>
                                          </p:stCondLst>
                                        </p:cTn>
                                        <p:tgtEl>
                                          <p:spTgt spid="2"/>
                                        </p:tgtEl>
                                      </p:cBhvr>
                                      <p:to x="100000" y="80000"/>
                                    </p:animScale>
                                    <p:animScale>
                                      <p:cBhvr>
                                        <p:cTn id="21" dur="166" decel="50000">
                                          <p:stCondLst>
                                            <p:cond delay="1338"/>
                                          </p:stCondLst>
                                        </p:cTn>
                                        <p:tgtEl>
                                          <p:spTgt spid="2"/>
                                        </p:tgtEl>
                                      </p:cBhvr>
                                      <p:to x="100000" y="100000"/>
                                    </p:animScale>
                                    <p:animScale>
                                      <p:cBhvr>
                                        <p:cTn id="22" dur="26">
                                          <p:stCondLst>
                                            <p:cond delay="1642"/>
                                          </p:stCondLst>
                                        </p:cTn>
                                        <p:tgtEl>
                                          <p:spTgt spid="2"/>
                                        </p:tgtEl>
                                      </p:cBhvr>
                                      <p:to x="100000" y="90000"/>
                                    </p:animScale>
                                    <p:animScale>
                                      <p:cBhvr>
                                        <p:cTn id="23" dur="166" decel="50000">
                                          <p:stCondLst>
                                            <p:cond delay="1668"/>
                                          </p:stCondLst>
                                        </p:cTn>
                                        <p:tgtEl>
                                          <p:spTgt spid="2"/>
                                        </p:tgtEl>
                                      </p:cBhvr>
                                      <p:to x="100000" y="100000"/>
                                    </p:animScale>
                                    <p:animScale>
                                      <p:cBhvr>
                                        <p:cTn id="24" dur="26">
                                          <p:stCondLst>
                                            <p:cond delay="1808"/>
                                          </p:stCondLst>
                                        </p:cTn>
                                        <p:tgtEl>
                                          <p:spTgt spid="2"/>
                                        </p:tgtEl>
                                      </p:cBhvr>
                                      <p:to x="100000" y="95000"/>
                                    </p:animScale>
                                    <p:animScale>
                                      <p:cBhvr>
                                        <p:cTn id="25" dur="166" decel="50000">
                                          <p:stCondLst>
                                            <p:cond delay="1834"/>
                                          </p:stCondLst>
                                        </p:cTn>
                                        <p:tgtEl>
                                          <p:spTgt spid="2"/>
                                        </p:tgtEl>
                                      </p:cBhvr>
                                      <p:to x="100000" y="100000"/>
                                    </p:animScale>
                                    <p:set>
                                      <p:cBhvr>
                                        <p:cTn id="26" dur="1" fill="hold">
                                          <p:stCondLst>
                                            <p:cond delay="1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8"/>
                </p:tgtEl>
              </p:cMediaNode>
            </p:video>
            <p:seq concurrent="1" nextAc="seek">
              <p:cTn id="28" restart="whenNotActive" fill="hold" evtFilter="cancelBubble" nodeType="interactiveSeq">
                <p:stCondLst>
                  <p:cond evt="onClick" delay="0">
                    <p:tgtEl>
                      <p:spTgt spid="8"/>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8"/>
                                        </p:tgtEl>
                                      </p:cBhvr>
                                    </p:cmd>
                                  </p:childTnLst>
                                </p:cTn>
                              </p:par>
                            </p:childTnLst>
                          </p:cTn>
                        </p:par>
                      </p:childTnLst>
                    </p:cTn>
                  </p:par>
                </p:childTnLst>
              </p:cTn>
              <p:nextCondLst>
                <p:cond evt="onClick" delay="0">
                  <p:tgtEl>
                    <p:spTgt spid="8"/>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B0232-172C-4C57-8964-E61176E55539}"/>
              </a:ext>
            </a:extLst>
          </p:cNvPr>
          <p:cNvSpPr>
            <a:spLocks noGrp="1"/>
          </p:cNvSpPr>
          <p:nvPr>
            <p:ph type="title"/>
          </p:nvPr>
        </p:nvSpPr>
        <p:spPr/>
        <p:txBody>
          <a:bodyPr/>
          <a:lstStyle/>
          <a:p>
            <a:r>
              <a:rPr lang="en-US" dirty="0"/>
              <a:t>I know its cute</a:t>
            </a:r>
          </a:p>
        </p:txBody>
      </p:sp>
      <p:pic>
        <p:nvPicPr>
          <p:cNvPr id="5" name="Content Placeholder 4">
            <a:extLst>
              <a:ext uri="{FF2B5EF4-FFF2-40B4-BE49-F238E27FC236}">
                <a16:creationId xmlns:a16="http://schemas.microsoft.com/office/drawing/2014/main" id="{86D58731-D115-4ED4-9F78-F2E5E926B84E}"/>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87370" y="2121452"/>
            <a:ext cx="6017260" cy="3266740"/>
          </a:xfrm>
        </p:spPr>
      </p:pic>
      <p:sp>
        <p:nvSpPr>
          <p:cNvPr id="6" name="TextBox 5">
            <a:extLst>
              <a:ext uri="{FF2B5EF4-FFF2-40B4-BE49-F238E27FC236}">
                <a16:creationId xmlns:a16="http://schemas.microsoft.com/office/drawing/2014/main" id="{08507DE7-D1FD-4644-B6C8-A15412212535}"/>
              </a:ext>
            </a:extLst>
          </p:cNvPr>
          <p:cNvSpPr txBox="1"/>
          <p:nvPr/>
        </p:nvSpPr>
        <p:spPr>
          <a:xfrm>
            <a:off x="3087370" y="5882240"/>
            <a:ext cx="6017260" cy="230832"/>
          </a:xfrm>
          <a:prstGeom prst="rect">
            <a:avLst/>
          </a:prstGeom>
          <a:noFill/>
        </p:spPr>
        <p:txBody>
          <a:bodyPr wrap="square" rtlCol="0">
            <a:spAutoFit/>
          </a:bodyPr>
          <a:lstStyle/>
          <a:p>
            <a:r>
              <a:rPr lang="en-US" sz="900">
                <a:hlinkClick r:id="rId3" tooltip="http://english.stackexchange.com/questions/206596/what-does-a-cats-tail-do"/>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867089024"/>
      </p:ext>
    </p:extLst>
  </p:cSld>
  <p:clrMapOvr>
    <a:masterClrMapping/>
  </p:clrMapOvr>
  <mc:AlternateContent xmlns:mc="http://schemas.openxmlformats.org/markup-compatibility/2006" xmlns:p14="http://schemas.microsoft.com/office/powerpoint/2010/main">
    <mc:Choice Requires="p14">
      <p:transition spd="slow" p14:dur="3400" advTm="5851">
        <p14:reveal/>
      </p:transition>
    </mc:Choice>
    <mc:Fallback xmlns="">
      <p:transition spd="slow" advTm="5851">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248A-8574-4077-864D-8DA2C1BFF717}"/>
              </a:ext>
            </a:extLst>
          </p:cNvPr>
          <p:cNvSpPr>
            <a:spLocks noGrp="1"/>
          </p:cNvSpPr>
          <p:nvPr>
            <p:ph type="title"/>
          </p:nvPr>
        </p:nvSpPr>
        <p:spPr/>
        <p:txBody>
          <a:bodyPr/>
          <a:lstStyle/>
          <a:p>
            <a:r>
              <a:rPr lang="en-US" dirty="0"/>
              <a:t>Pictures to guess this Topic!!!</a:t>
            </a:r>
          </a:p>
        </p:txBody>
      </p:sp>
    </p:spTree>
    <p:extLst>
      <p:ext uri="{BB962C8B-B14F-4D97-AF65-F5344CB8AC3E}">
        <p14:creationId xmlns:p14="http://schemas.microsoft.com/office/powerpoint/2010/main" val="294141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A123-DDD1-4EE0-B061-694C3696FD4D}"/>
              </a:ext>
            </a:extLst>
          </p:cNvPr>
          <p:cNvSpPr>
            <a:spLocks noGrp="1"/>
          </p:cNvSpPr>
          <p:nvPr>
            <p:ph type="title"/>
          </p:nvPr>
        </p:nvSpPr>
        <p:spPr/>
        <p:txBody>
          <a:bodyPr/>
          <a:lstStyle/>
          <a:p>
            <a:r>
              <a:rPr lang="en-US" dirty="0"/>
              <a:t>Guess what’s this? </a:t>
            </a:r>
          </a:p>
        </p:txBody>
      </p:sp>
      <p:pic>
        <p:nvPicPr>
          <p:cNvPr id="5" name="Content Placeholder 4">
            <a:extLst>
              <a:ext uri="{FF2B5EF4-FFF2-40B4-BE49-F238E27FC236}">
                <a16:creationId xmlns:a16="http://schemas.microsoft.com/office/drawing/2014/main" id="{36B7CE72-44DE-41D3-8C67-FBC0ACDCCE2C}"/>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335212" y="1737360"/>
            <a:ext cx="7521576" cy="3760788"/>
          </a:xfrm>
        </p:spPr>
      </p:pic>
      <p:sp>
        <p:nvSpPr>
          <p:cNvPr id="6" name="TextBox 5">
            <a:extLst>
              <a:ext uri="{FF2B5EF4-FFF2-40B4-BE49-F238E27FC236}">
                <a16:creationId xmlns:a16="http://schemas.microsoft.com/office/drawing/2014/main" id="{620651EF-6063-462E-943E-CF9720C0E3AE}"/>
              </a:ext>
            </a:extLst>
          </p:cNvPr>
          <p:cNvSpPr txBox="1"/>
          <p:nvPr/>
        </p:nvSpPr>
        <p:spPr>
          <a:xfrm>
            <a:off x="2335212" y="5498148"/>
            <a:ext cx="7521576" cy="230832"/>
          </a:xfrm>
          <a:prstGeom prst="rect">
            <a:avLst/>
          </a:prstGeom>
          <a:noFill/>
        </p:spPr>
        <p:txBody>
          <a:bodyPr wrap="square" rtlCol="0">
            <a:spAutoFit/>
          </a:bodyPr>
          <a:lstStyle/>
          <a:p>
            <a:r>
              <a:rPr lang="en-US" sz="900">
                <a:hlinkClick r:id="rId3" tooltip="https://www.insauga.com/more-fireworks-tonight-in-mississauga"/>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2543370280"/>
      </p:ext>
    </p:extLst>
  </p:cSld>
  <p:clrMapOvr>
    <a:masterClrMapping/>
  </p:clrMapOvr>
  <mc:AlternateContent xmlns:mc="http://schemas.openxmlformats.org/markup-compatibility/2006" xmlns:p14="http://schemas.microsoft.com/office/powerpoint/2010/main">
    <mc:Choice Requires="p14">
      <p:transition spd="slow" advTm="5811">
        <p14:flash/>
      </p:transition>
    </mc:Choice>
    <mc:Fallback xmlns="">
      <p:transition spd="slow" advTm="5811">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8ECEB-31B8-4BF5-92C5-06C3F12CA396}"/>
              </a:ext>
            </a:extLst>
          </p:cNvPr>
          <p:cNvSpPr>
            <a:spLocks noGrp="1"/>
          </p:cNvSpPr>
          <p:nvPr>
            <p:ph type="title"/>
          </p:nvPr>
        </p:nvSpPr>
        <p:spPr/>
        <p:txBody>
          <a:bodyPr/>
          <a:lstStyle/>
          <a:p>
            <a:r>
              <a:rPr lang="en-US" dirty="0"/>
              <a:t>Guess what’s this? </a:t>
            </a:r>
          </a:p>
        </p:txBody>
      </p:sp>
      <p:pic>
        <p:nvPicPr>
          <p:cNvPr id="5" name="Content Placeholder 4">
            <a:extLst>
              <a:ext uri="{FF2B5EF4-FFF2-40B4-BE49-F238E27FC236}">
                <a16:creationId xmlns:a16="http://schemas.microsoft.com/office/drawing/2014/main" id="{A4088E4A-ADBA-4AD3-BF77-8F4A1F6F1200}"/>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03690" y="2739471"/>
            <a:ext cx="6595340" cy="1033005"/>
          </a:xfrm>
        </p:spPr>
      </p:pic>
      <p:sp>
        <p:nvSpPr>
          <p:cNvPr id="6" name="TextBox 5">
            <a:extLst>
              <a:ext uri="{FF2B5EF4-FFF2-40B4-BE49-F238E27FC236}">
                <a16:creationId xmlns:a16="http://schemas.microsoft.com/office/drawing/2014/main" id="{67EE3AA6-6B90-4A98-9D95-6B374122E643}"/>
              </a:ext>
            </a:extLst>
          </p:cNvPr>
          <p:cNvSpPr txBox="1"/>
          <p:nvPr/>
        </p:nvSpPr>
        <p:spPr>
          <a:xfrm>
            <a:off x="8587408" y="3482421"/>
            <a:ext cx="211621" cy="6463308"/>
          </a:xfrm>
          <a:prstGeom prst="rect">
            <a:avLst/>
          </a:prstGeom>
          <a:noFill/>
        </p:spPr>
        <p:txBody>
          <a:bodyPr wrap="square" rtlCol="0">
            <a:spAutoFit/>
          </a:bodyPr>
          <a:lstStyle/>
          <a:p>
            <a:r>
              <a:rPr lang="en-US" sz="900">
                <a:hlinkClick r:id="rId3" tooltip="https://en.wikipedia.org/wiki/Halloween_(franchise)"/>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8783933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6271">
        <p15:prstTrans prst="fallOver"/>
      </p:transition>
    </mc:Choice>
    <mc:Fallback xmlns="">
      <p:transition spd="slow" advTm="6271">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36968-33B9-4AE1-BA56-04EA694FBDAB}"/>
              </a:ext>
            </a:extLst>
          </p:cNvPr>
          <p:cNvSpPr>
            <a:spLocks noGrp="1"/>
          </p:cNvSpPr>
          <p:nvPr>
            <p:ph type="title"/>
          </p:nvPr>
        </p:nvSpPr>
        <p:spPr/>
        <p:txBody>
          <a:bodyPr/>
          <a:lstStyle/>
          <a:p>
            <a:r>
              <a:rPr lang="en-US" dirty="0"/>
              <a:t>Guess what’s this? </a:t>
            </a:r>
          </a:p>
        </p:txBody>
      </p:sp>
      <p:pic>
        <p:nvPicPr>
          <p:cNvPr id="5" name="Content Placeholder 4">
            <a:extLst>
              <a:ext uri="{FF2B5EF4-FFF2-40B4-BE49-F238E27FC236}">
                <a16:creationId xmlns:a16="http://schemas.microsoft.com/office/drawing/2014/main" id="{4EABADEA-5AE2-4719-AD58-0BBBEF888657}"/>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305889" y="2306982"/>
            <a:ext cx="5641182" cy="3760788"/>
          </a:xfrm>
        </p:spPr>
      </p:pic>
    </p:spTree>
    <p:extLst>
      <p:ext uri="{BB962C8B-B14F-4D97-AF65-F5344CB8AC3E}">
        <p14:creationId xmlns:p14="http://schemas.microsoft.com/office/powerpoint/2010/main" val="12208563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7339">
        <p15:prstTrans prst="drape"/>
      </p:transition>
    </mc:Choice>
    <mc:Fallback xmlns="">
      <p:transition spd="slow" advTm="7339">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76C9D-66B8-4A9D-A4FD-A3E2E2BA4EF5}"/>
              </a:ext>
            </a:extLst>
          </p:cNvPr>
          <p:cNvSpPr>
            <a:spLocks noGrp="1"/>
          </p:cNvSpPr>
          <p:nvPr>
            <p:ph type="title"/>
          </p:nvPr>
        </p:nvSpPr>
        <p:spPr/>
        <p:txBody>
          <a:bodyPr/>
          <a:lstStyle/>
          <a:p>
            <a:r>
              <a:rPr lang="en-US" dirty="0"/>
              <a:t>Guess what’s this? </a:t>
            </a:r>
          </a:p>
        </p:txBody>
      </p:sp>
      <p:pic>
        <p:nvPicPr>
          <p:cNvPr id="5" name="Content Placeholder 4">
            <a:extLst>
              <a:ext uri="{FF2B5EF4-FFF2-40B4-BE49-F238E27FC236}">
                <a16:creationId xmlns:a16="http://schemas.microsoft.com/office/drawing/2014/main" id="{08E0FA6A-0D4D-4FB4-BF53-BBB2EAA1FD4F}"/>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45769" y="2108200"/>
            <a:ext cx="3760788" cy="3760788"/>
          </a:xfrm>
        </p:spPr>
      </p:pic>
      <p:sp>
        <p:nvSpPr>
          <p:cNvPr id="6" name="TextBox 5">
            <a:extLst>
              <a:ext uri="{FF2B5EF4-FFF2-40B4-BE49-F238E27FC236}">
                <a16:creationId xmlns:a16="http://schemas.microsoft.com/office/drawing/2014/main" id="{C18A1A9C-6D09-4B78-8D19-06EC88950A1D}"/>
              </a:ext>
            </a:extLst>
          </p:cNvPr>
          <p:cNvSpPr txBox="1"/>
          <p:nvPr/>
        </p:nvSpPr>
        <p:spPr>
          <a:xfrm>
            <a:off x="4245769" y="5868988"/>
            <a:ext cx="3760788" cy="230832"/>
          </a:xfrm>
          <a:prstGeom prst="rect">
            <a:avLst/>
          </a:prstGeom>
          <a:noFill/>
        </p:spPr>
        <p:txBody>
          <a:bodyPr wrap="square" rtlCol="0">
            <a:spAutoFit/>
          </a:bodyPr>
          <a:lstStyle/>
          <a:p>
            <a:r>
              <a:rPr lang="en-US" sz="900">
                <a:hlinkClick r:id="rId3" tooltip="http://www.internetmonk.com/archive/the-internet-monk-annual-halloween-rant-2/comment-page-1"/>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29538081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Tm="2236">
        <p15:prstTrans prst="curtains"/>
      </p:transition>
    </mc:Choice>
    <mc:Fallback xmlns="">
      <p:transition spd="slow" advTm="2236">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86510-1417-4001-8AB2-44FA0303D45D}"/>
              </a:ext>
            </a:extLst>
          </p:cNvPr>
          <p:cNvSpPr>
            <a:spLocks noGrp="1"/>
          </p:cNvSpPr>
          <p:nvPr>
            <p:ph type="title"/>
          </p:nvPr>
        </p:nvSpPr>
        <p:spPr/>
        <p:txBody>
          <a:bodyPr/>
          <a:lstStyle/>
          <a:p>
            <a:r>
              <a:rPr lang="en-US" dirty="0"/>
              <a:t>Guess what’s this? </a:t>
            </a:r>
          </a:p>
        </p:txBody>
      </p:sp>
      <p:pic>
        <p:nvPicPr>
          <p:cNvPr id="5" name="Content Placeholder 4">
            <a:extLst>
              <a:ext uri="{FF2B5EF4-FFF2-40B4-BE49-F238E27FC236}">
                <a16:creationId xmlns:a16="http://schemas.microsoft.com/office/drawing/2014/main" id="{E2A129CF-9BF8-4D98-9087-C16DAE8B209A}"/>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117533" y="2108200"/>
            <a:ext cx="6017260" cy="3760788"/>
          </a:xfrm>
        </p:spPr>
      </p:pic>
      <p:sp>
        <p:nvSpPr>
          <p:cNvPr id="6" name="TextBox 5">
            <a:extLst>
              <a:ext uri="{FF2B5EF4-FFF2-40B4-BE49-F238E27FC236}">
                <a16:creationId xmlns:a16="http://schemas.microsoft.com/office/drawing/2014/main" id="{29CAC8A8-F06D-46C9-8132-C7CCF5A97FF0}"/>
              </a:ext>
            </a:extLst>
          </p:cNvPr>
          <p:cNvSpPr txBox="1"/>
          <p:nvPr/>
        </p:nvSpPr>
        <p:spPr>
          <a:xfrm>
            <a:off x="3117533" y="5868988"/>
            <a:ext cx="6017260" cy="230832"/>
          </a:xfrm>
          <a:prstGeom prst="rect">
            <a:avLst/>
          </a:prstGeom>
          <a:noFill/>
        </p:spPr>
        <p:txBody>
          <a:bodyPr wrap="square" rtlCol="0">
            <a:spAutoFit/>
          </a:bodyPr>
          <a:lstStyle/>
          <a:p>
            <a:r>
              <a:rPr lang="en-US" sz="900">
                <a:hlinkClick r:id="rId3" tooltip="http://www.hrwalls.com/2010/12/halloween-widescreen-crazy-pumpkins.html"/>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2286766125"/>
      </p:ext>
    </p:extLst>
  </p:cSld>
  <p:clrMapOvr>
    <a:masterClrMapping/>
  </p:clrMapOvr>
  <mc:AlternateContent xmlns:mc="http://schemas.openxmlformats.org/markup-compatibility/2006" xmlns:p14="http://schemas.microsoft.com/office/powerpoint/2010/main">
    <mc:Choice Requires="p14">
      <p:transition spd="slow" p14:dur="1500" advTm="6163">
        <p:split orient="vert"/>
      </p:transition>
    </mc:Choice>
    <mc:Fallback xmlns="">
      <p:transition spd="slow" advTm="6163">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9F981-F3C1-449C-89B1-D4EC49A4424A}"/>
              </a:ext>
            </a:extLst>
          </p:cNvPr>
          <p:cNvSpPr>
            <a:spLocks noGrp="1"/>
          </p:cNvSpPr>
          <p:nvPr>
            <p:ph type="title"/>
          </p:nvPr>
        </p:nvSpPr>
        <p:spPr/>
        <p:txBody>
          <a:bodyPr/>
          <a:lstStyle/>
          <a:p>
            <a:r>
              <a:rPr lang="en-US" dirty="0"/>
              <a:t>Answers!!</a:t>
            </a:r>
          </a:p>
        </p:txBody>
      </p:sp>
      <p:sp>
        <p:nvSpPr>
          <p:cNvPr id="3" name="Content Placeholder 2">
            <a:extLst>
              <a:ext uri="{FF2B5EF4-FFF2-40B4-BE49-F238E27FC236}">
                <a16:creationId xmlns:a16="http://schemas.microsoft.com/office/drawing/2014/main" id="{504ACD1A-6625-4BDF-99EA-0BB6AB2D23BD}"/>
              </a:ext>
            </a:extLst>
          </p:cNvPr>
          <p:cNvSpPr>
            <a:spLocks noGrp="1"/>
          </p:cNvSpPr>
          <p:nvPr>
            <p:ph idx="1"/>
          </p:nvPr>
        </p:nvSpPr>
        <p:spPr/>
        <p:txBody>
          <a:bodyPr>
            <a:normAutofit/>
          </a:bodyPr>
          <a:lstStyle/>
          <a:p>
            <a:r>
              <a:rPr lang="en-US" sz="2800" dirty="0"/>
              <a:t>1. Festival</a:t>
            </a:r>
          </a:p>
          <a:p>
            <a:r>
              <a:rPr lang="en-US" sz="2800" dirty="0"/>
              <a:t>2. Halloween</a:t>
            </a:r>
          </a:p>
          <a:p>
            <a:r>
              <a:rPr lang="en-US" sz="2800" dirty="0"/>
              <a:t>3. Jack-O-Lantern</a:t>
            </a:r>
          </a:p>
          <a:p>
            <a:r>
              <a:rPr lang="en-US" sz="2800" dirty="0"/>
              <a:t>4. Haunted House</a:t>
            </a:r>
          </a:p>
          <a:p>
            <a:r>
              <a:rPr lang="en-US" sz="2800" dirty="0"/>
              <a:t>6. Graveyard</a:t>
            </a:r>
          </a:p>
        </p:txBody>
      </p:sp>
    </p:spTree>
    <p:extLst>
      <p:ext uri="{BB962C8B-B14F-4D97-AF65-F5344CB8AC3E}">
        <p14:creationId xmlns:p14="http://schemas.microsoft.com/office/powerpoint/2010/main" val="26544446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10349">
        <p15:prstTrans prst="wind"/>
      </p:transition>
    </mc:Choice>
    <mc:Fallback xmlns="">
      <p:transition spd="slow" advTm="10349">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1.3"/>
</p:tagLst>
</file>

<file path=ppt/tags/tag2.xml><?xml version="1.0" encoding="utf-8"?>
<p:tagLst xmlns:a="http://schemas.openxmlformats.org/drawingml/2006/main" xmlns:r="http://schemas.openxmlformats.org/officeDocument/2006/relationships" xmlns:p="http://schemas.openxmlformats.org/presentationml/2006/main">
  <p:tag name="TIMING" val="|2.7|1.2"/>
</p:tagLst>
</file>

<file path=ppt/tags/tag3.xml><?xml version="1.0" encoding="utf-8"?>
<p:tagLst xmlns:a="http://schemas.openxmlformats.org/drawingml/2006/main" xmlns:r="http://schemas.openxmlformats.org/officeDocument/2006/relationships" xmlns:p="http://schemas.openxmlformats.org/presentationml/2006/main">
  <p:tag name="TIMING" val="|2.2|0.6"/>
</p:tagLst>
</file>

<file path=ppt/tags/tag4.xml><?xml version="1.0" encoding="utf-8"?>
<p:tagLst xmlns:a="http://schemas.openxmlformats.org/drawingml/2006/main" xmlns:r="http://schemas.openxmlformats.org/officeDocument/2006/relationships" xmlns:p="http://schemas.openxmlformats.org/presentationml/2006/main">
  <p:tag name="TIMING" val="|1|0.7"/>
</p:tagLst>
</file>

<file path=ppt/tags/tag5.xml><?xml version="1.0" encoding="utf-8"?>
<p:tagLst xmlns:a="http://schemas.openxmlformats.org/drawingml/2006/main" xmlns:r="http://schemas.openxmlformats.org/officeDocument/2006/relationships" xmlns:p="http://schemas.openxmlformats.org/presentationml/2006/main">
  <p:tag name="TIMING" val="|1.6|0.9"/>
</p:tagLst>
</file>

<file path=ppt/theme/theme1.xml><?xml version="1.0" encoding="utf-8"?>
<a:theme xmlns:a="http://schemas.openxmlformats.org/drawingml/2006/main" name="RetrospectVTI">
  <a:themeElements>
    <a:clrScheme name="AnalogousFromLightSeed_2SEEDS">
      <a:dk1>
        <a:srgbClr val="000000"/>
      </a:dk1>
      <a:lt1>
        <a:srgbClr val="FFFFFF"/>
      </a:lt1>
      <a:dk2>
        <a:srgbClr val="243341"/>
      </a:dk2>
      <a:lt2>
        <a:srgbClr val="E2E3E8"/>
      </a:lt2>
      <a:accent1>
        <a:srgbClr val="ADA176"/>
      </a:accent1>
      <a:accent2>
        <a:srgbClr val="BE9A86"/>
      </a:accent2>
      <a:accent3>
        <a:srgbClr val="9DA57D"/>
      </a:accent3>
      <a:accent4>
        <a:srgbClr val="75A8AC"/>
      </a:accent4>
      <a:accent5>
        <a:srgbClr val="88A4BF"/>
      </a:accent5>
      <a:accent6>
        <a:srgbClr val="7F85BA"/>
      </a:accent6>
      <a:hlink>
        <a:srgbClr val="6979AE"/>
      </a:hlink>
      <a:folHlink>
        <a:srgbClr val="7F7F7F"/>
      </a:folHlink>
    </a:clrScheme>
    <a:fontScheme name="Retrospect">
      <a:majorFont>
        <a:latin typeface="Univers Condensed"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Univers"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156</TotalTime>
  <Words>644</Words>
  <Application>Microsoft Office PowerPoint</Application>
  <PresentationFormat>Widescreen</PresentationFormat>
  <Paragraphs>38</Paragraphs>
  <Slides>15</Slides>
  <Notes>0</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Jokerman</vt:lpstr>
      <vt:lpstr>open-sans</vt:lpstr>
      <vt:lpstr>Univers</vt:lpstr>
      <vt:lpstr>Univers Condensed</vt:lpstr>
      <vt:lpstr>RetrospectVTI</vt:lpstr>
      <vt:lpstr>HALLOWEEN!!!</vt:lpstr>
      <vt:lpstr>I know its cute</vt:lpstr>
      <vt:lpstr>Pictures to guess this Topic!!!</vt:lpstr>
      <vt:lpstr>Guess what’s this? </vt:lpstr>
      <vt:lpstr>Guess what’s this? </vt:lpstr>
      <vt:lpstr>Guess what’s this? </vt:lpstr>
      <vt:lpstr>Guess what’s this? </vt:lpstr>
      <vt:lpstr>Guess what’s this? </vt:lpstr>
      <vt:lpstr>Answers!!</vt:lpstr>
      <vt:lpstr>INFO ON HALLOWEEN!!!</vt:lpstr>
      <vt:lpstr>Halloween </vt:lpstr>
      <vt:lpstr>MORE!!!</vt:lpstr>
      <vt:lpstr>Here are some quizzes</vt:lpstr>
      <vt:lpstr>Now back to work</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Saints' Day, also known as All Hallows' Day, Hallowmas, the Feast of All Saints, ... Tools. What links here · Related changes · Upload file · Special pages · Permanent link · Page information · Cite this page · Wikidata item ...Also called‎: ‎All Hallows' Day, Hallowmas Liturgical Color‎: ‎White (Western Christianity); ... Date‎: ‎1 November‎ (Western Christianity); Sun... Observances‎: ‎Church services‎, ‎praying for the ... ‎Combined celebrations of ... · ‎In Western Europe, the ... · ‎Customs</dc:title>
  <dc:creator>Teja Meruga</dc:creator>
  <cp:lastModifiedBy>teja m</cp:lastModifiedBy>
  <cp:revision>13</cp:revision>
  <dcterms:created xsi:type="dcterms:W3CDTF">2020-09-01T11:32:45Z</dcterms:created>
  <dcterms:modified xsi:type="dcterms:W3CDTF">2020-09-02T02:52:37Z</dcterms:modified>
</cp:coreProperties>
</file>